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70" r:id="rId6"/>
    <p:sldId id="258" r:id="rId7"/>
    <p:sldId id="259" r:id="rId8"/>
    <p:sldId id="260" r:id="rId9"/>
    <p:sldId id="261" r:id="rId10"/>
    <p:sldId id="266" r:id="rId11"/>
    <p:sldId id="271"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108" d="100"/>
          <a:sy n="108" d="100"/>
        </p:scale>
        <p:origin x="17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7AC9B494-39D9-40EC-83DA-4FFAF49469FF}" type="datetimeFigureOut">
              <a:rPr lang="fr-FR"/>
              <a:pPr>
                <a:defRPr/>
              </a:pPr>
              <a:t>01/06/2023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2298694-4B88-49EF-BA95-BCCCB6DC9CB5}"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A5EB1C6-2A93-4DAC-B7C2-FA368B2C007C}" type="datetimeFigureOut">
              <a:rPr lang="fr-FR"/>
              <a:pPr>
                <a:defRPr/>
              </a:pPr>
              <a:t>01/06/2023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1B34A17-01DE-4602-A05B-8693BBB96D65}"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2561351-F3F4-48B4-B5F7-2EF56D6AA2EC}" type="datetimeFigureOut">
              <a:rPr lang="fr-FR"/>
              <a:pPr>
                <a:defRPr/>
              </a:pPr>
              <a:t>01/06/2023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B680017-4F33-48FE-B94F-F9CD81032984}"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6EBDC40-56A1-4E02-8F1D-08133D8743EE}" type="datetimeFigureOut">
              <a:rPr lang="fr-FR"/>
              <a:pPr>
                <a:defRPr/>
              </a:pPr>
              <a:t>01/06/2023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6CE4FF7-36B9-4D45-A8FC-1F120472F13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679FDA4-F349-4824-AB51-90053E9F2273}" type="datetimeFigureOut">
              <a:rPr lang="fr-FR"/>
              <a:pPr>
                <a:defRPr/>
              </a:pPr>
              <a:t>01/06/2023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352A91-9E71-4912-A74A-52388FF3FD3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EA2132F7-3ADE-4337-8D6E-7E10E92FF8BD}" type="datetimeFigureOut">
              <a:rPr lang="fr-FR"/>
              <a:pPr>
                <a:defRPr/>
              </a:pPr>
              <a:t>01/06/2023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A73BE42-5DD1-4808-A35D-98635B6C2CB5}"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00FD622A-239A-4672-8917-DCBC74BF4068}" type="datetimeFigureOut">
              <a:rPr lang="fr-FR"/>
              <a:pPr>
                <a:defRPr/>
              </a:pPr>
              <a:t>01/06/2023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DF02813C-0E26-4AAC-BD64-4BCF1ABB6E93}"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9803277F-4C42-42E8-BB5D-C1FF85AF5FEF}" type="datetimeFigureOut">
              <a:rPr lang="fr-FR"/>
              <a:pPr>
                <a:defRPr/>
              </a:pPr>
              <a:t>01/06/2023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FA594ED-36F6-4DCC-9D14-B7E0EDDE64E3}"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557C8FD-5D2B-4E77-816B-F359F8FBAFA6}" type="datetimeFigureOut">
              <a:rPr lang="fr-FR"/>
              <a:pPr>
                <a:defRPr/>
              </a:pPr>
              <a:t>01/06/2023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6D31D01C-37D7-4A37-903F-0BAB7D8259D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CA68F96-6222-4C19-A0F1-55EC3F786F01}" type="datetimeFigureOut">
              <a:rPr lang="fr-FR"/>
              <a:pPr>
                <a:defRPr/>
              </a:pPr>
              <a:t>01/06/2023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03C21AA-6C22-4D1B-AA81-6890AC565252}"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B5D7E4B-EEBF-4F4D-87BD-664881E3A2C8}" type="datetimeFigureOut">
              <a:rPr lang="fr-FR"/>
              <a:pPr>
                <a:defRPr/>
              </a:pPr>
              <a:t>01/06/2023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D620321-8937-46E6-A082-28A53C1810DC}"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6000"/>
            <a:lum/>
          </a:blip>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24950BC-98C5-47B5-BB35-7F72988493B8}" type="datetimeFigureOut">
              <a:rPr lang="fr-FR"/>
              <a:pPr>
                <a:defRPr/>
              </a:pPr>
              <a:t>01/06/2023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BFF39B0-DF79-47EF-AD92-7035B3A5216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srv-fichiers\Animateurinstitutionnels\c-hurault\mes%20documents\Pastorale\Pri&#232;res\agape%20-%20que%20vive%20mon%20ame.mp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srv-fichiers\Animateurinstitutionnels\c-hurault\mes%20documents\Pastorale\Pri&#232;res\agape%20-%20que%20vive%20mon%20ame.mp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539552" y="764704"/>
            <a:ext cx="8229600" cy="4525963"/>
          </a:xfrm>
        </p:spPr>
        <p:txBody>
          <a:bodyPr/>
          <a:lstStyle/>
          <a:p>
            <a:pPr>
              <a:buNone/>
            </a:pPr>
            <a:endParaRPr lang="fr-FR" dirty="0">
              <a:latin typeface="Baskerville Old Face" pitchFamily="18" charset="0"/>
            </a:endParaRPr>
          </a:p>
          <a:p>
            <a:pPr>
              <a:buNone/>
            </a:pPr>
            <a:endParaRPr lang="fr-FR" dirty="0">
              <a:latin typeface="Baskerville Old Face" pitchFamily="18" charset="0"/>
            </a:endParaRPr>
          </a:p>
          <a:p>
            <a:pPr>
              <a:buNone/>
            </a:pPr>
            <a:r>
              <a:rPr lang="fr-FR" sz="5400" b="1" dirty="0">
                <a:latin typeface="Baskerville Old Face" pitchFamily="18" charset="0"/>
              </a:rPr>
              <a:t>Recueillement </a:t>
            </a:r>
          </a:p>
          <a:p>
            <a:endParaRPr lang="fr-FR" dirty="0"/>
          </a:p>
          <a:p>
            <a:endParaRPr lang="fr-FR" dirty="0"/>
          </a:p>
          <a:p>
            <a:endParaRPr lang="fr-FR" dirty="0"/>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Espace réservé du contenu 2"/>
          <p:cNvSpPr>
            <a:spLocks noGrp="1"/>
          </p:cNvSpPr>
          <p:nvPr>
            <p:ph idx="1"/>
          </p:nvPr>
        </p:nvSpPr>
        <p:spPr>
          <a:xfrm>
            <a:off x="457200" y="332656"/>
            <a:ext cx="8229600" cy="5793507"/>
          </a:xfrm>
        </p:spPr>
        <p:txBody>
          <a:bodyPr>
            <a:normAutofit fontScale="70000" lnSpcReduction="20000"/>
          </a:bodyPr>
          <a:lstStyle/>
          <a:p>
            <a:r>
              <a:rPr lang="fr-FR" b="1" dirty="0"/>
              <a:t>Notre Père</a:t>
            </a:r>
          </a:p>
          <a:p>
            <a:pPr lvl="0"/>
            <a:r>
              <a:rPr lang="fr-FR" b="1" dirty="0"/>
              <a:t>Prière de l’éducateur</a:t>
            </a:r>
          </a:p>
          <a:p>
            <a:pPr>
              <a:buNone/>
            </a:pPr>
            <a:r>
              <a:rPr lang="fr-FR" b="1" dirty="0"/>
              <a:t>Seigneur, en ce début d’année, permets que pour les enfants qui me sont confiés,</a:t>
            </a:r>
          </a:p>
          <a:p>
            <a:pPr>
              <a:buNone/>
            </a:pPr>
            <a:r>
              <a:rPr lang="fr-FR" b="1" dirty="0"/>
              <a:t>Je ne sois pas l’adulte soucieux seulement de les couler dans le moule</a:t>
            </a:r>
          </a:p>
          <a:p>
            <a:pPr>
              <a:buNone/>
            </a:pPr>
            <a:r>
              <a:rPr lang="fr-FR" b="1" dirty="0"/>
              <a:t>Mais que je suis là pour les aider à se tenir debout comme des hommes libres</a:t>
            </a:r>
          </a:p>
          <a:p>
            <a:pPr>
              <a:buNone/>
            </a:pPr>
            <a:r>
              <a:rPr lang="fr-FR" b="1" dirty="0"/>
              <a:t> </a:t>
            </a:r>
          </a:p>
          <a:p>
            <a:pPr>
              <a:buNone/>
            </a:pPr>
            <a:r>
              <a:rPr lang="fr-FR" b="1" dirty="0"/>
              <a:t>Donne-moi d’être un homme, une femme d’écoute</a:t>
            </a:r>
          </a:p>
          <a:p>
            <a:pPr>
              <a:buNone/>
            </a:pPr>
            <a:r>
              <a:rPr lang="fr-FR" b="1" dirty="0"/>
              <a:t>Et, parfois, de doute…</a:t>
            </a:r>
          </a:p>
          <a:p>
            <a:pPr>
              <a:buNone/>
            </a:pPr>
            <a:r>
              <a:rPr lang="fr-FR" b="1" dirty="0"/>
              <a:t>Donne-moi d’être le conducteur, Seigneur</a:t>
            </a:r>
          </a:p>
          <a:p>
            <a:pPr>
              <a:buNone/>
            </a:pPr>
            <a:r>
              <a:rPr lang="fr-FR" b="1" dirty="0"/>
              <a:t>Celui qui marche avec et qui guide,</a:t>
            </a:r>
          </a:p>
          <a:p>
            <a:pPr>
              <a:buNone/>
            </a:pPr>
            <a:r>
              <a:rPr lang="fr-FR" b="1" dirty="0"/>
              <a:t>Donne-moi Seigneur, d’être le porte lumière </a:t>
            </a:r>
          </a:p>
          <a:p>
            <a:pPr>
              <a:buNone/>
            </a:pPr>
            <a:r>
              <a:rPr lang="fr-FR" b="1" dirty="0"/>
              <a:t>Qui ne perd jamais des yeux aucun de ces petits, les enfants de Dieu.</a:t>
            </a:r>
          </a:p>
          <a:p>
            <a:pPr>
              <a:buNone/>
            </a:pPr>
            <a:r>
              <a:rPr lang="fr-FR"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FR" sz="1800" b="1" cap="small" dirty="0"/>
              <a:t>Que vive mon âme à te louer</a:t>
            </a:r>
            <a:br>
              <a:rPr lang="fr-FR" sz="1800" b="1" cap="small" dirty="0"/>
            </a:br>
            <a:r>
              <a:rPr lang="fr-FR" sz="1800" i="1" u="sng" dirty="0"/>
              <a:t>Auteur</a:t>
            </a:r>
            <a:r>
              <a:rPr lang="fr-FR" sz="1800" i="1" dirty="0"/>
              <a:t> : B. </a:t>
            </a:r>
            <a:r>
              <a:rPr lang="fr-FR" sz="1800" i="1" dirty="0" err="1"/>
              <a:t>Ducatel</a:t>
            </a:r>
            <a:r>
              <a:rPr lang="fr-FR" sz="1800" i="1" dirty="0"/>
              <a:t>, </a:t>
            </a:r>
            <a:endParaRPr lang="fr-FR" sz="1800" dirty="0"/>
          </a:p>
        </p:txBody>
      </p:sp>
      <p:sp>
        <p:nvSpPr>
          <p:cNvPr id="3" name="Espace réservé du contenu 2"/>
          <p:cNvSpPr>
            <a:spLocks noGrp="1"/>
          </p:cNvSpPr>
          <p:nvPr>
            <p:ph idx="1"/>
          </p:nvPr>
        </p:nvSpPr>
        <p:spPr>
          <a:xfrm>
            <a:off x="179388" y="1600200"/>
            <a:ext cx="4537075" cy="3413125"/>
          </a:xfrm>
        </p:spPr>
        <p:txBody>
          <a:bodyPr rtlCol="0">
            <a:noAutofit/>
          </a:bodyPr>
          <a:lstStyle/>
          <a:p>
            <a:pPr marL="0" indent="0" fontAlgn="auto">
              <a:spcAft>
                <a:spcPts val="0"/>
              </a:spcAft>
              <a:buFont typeface="Arial" pitchFamily="34" charset="0"/>
              <a:buNone/>
              <a:defRPr/>
            </a:pPr>
            <a:r>
              <a:rPr lang="fr-FR" sz="1500" b="1" dirty="0"/>
              <a:t>CAPO 3</a:t>
            </a:r>
            <a:br>
              <a:rPr lang="fr-FR" sz="1500" b="1" dirty="0"/>
            </a:br>
            <a:r>
              <a:rPr lang="fr-FR" sz="1500" b="1" dirty="0" err="1"/>
              <a:t>Em</a:t>
            </a:r>
            <a:r>
              <a:rPr lang="fr-FR" sz="1500" b="1" dirty="0"/>
              <a:t>                        C</a:t>
            </a:r>
            <a:br>
              <a:rPr lang="fr-FR" sz="1500" b="1" dirty="0"/>
            </a:br>
            <a:r>
              <a:rPr lang="fr-FR" sz="1500" b="1" dirty="0"/>
              <a:t>Que vive mon âme à te louer</a:t>
            </a:r>
            <a:br>
              <a:rPr lang="fr-FR" sz="1500" b="1" dirty="0"/>
            </a:br>
            <a:r>
              <a:rPr lang="fr-FR" sz="1500" b="1" dirty="0"/>
              <a:t>D                   G        B7                       </a:t>
            </a:r>
            <a:r>
              <a:rPr lang="fr-FR" sz="1500" b="1" dirty="0" err="1"/>
              <a:t>Em</a:t>
            </a:r>
            <a:br>
              <a:rPr lang="fr-FR" sz="1500" b="1" dirty="0"/>
            </a:br>
            <a:r>
              <a:rPr lang="fr-FR" sz="1500" b="1" dirty="0"/>
              <a:t>Tu as posé une lampe, une lumière sur ma route,</a:t>
            </a:r>
            <a:br>
              <a:rPr lang="fr-FR" sz="1500" b="1" dirty="0"/>
            </a:br>
            <a:r>
              <a:rPr lang="fr-FR" sz="1500" b="1" dirty="0"/>
              <a:t>D                G       B7              </a:t>
            </a:r>
            <a:r>
              <a:rPr lang="fr-FR" sz="1500" b="1" dirty="0" err="1"/>
              <a:t>Em</a:t>
            </a:r>
            <a:br>
              <a:rPr lang="fr-FR" sz="1500" b="1" dirty="0"/>
            </a:br>
            <a:r>
              <a:rPr lang="fr-FR" sz="1500" b="1" dirty="0"/>
              <a:t>Ta parole Seigneur, ta parole Seigneur.</a:t>
            </a:r>
          </a:p>
          <a:p>
            <a:pPr marL="0" indent="0" fontAlgn="auto">
              <a:spcAft>
                <a:spcPts val="0"/>
              </a:spcAft>
              <a:buFont typeface="Arial" pitchFamily="34" charset="0"/>
              <a:buNone/>
              <a:defRPr/>
            </a:pPr>
            <a:endParaRPr lang="fr-FR" sz="1500" b="1" dirty="0"/>
          </a:p>
          <a:p>
            <a:pPr marL="0" indent="0" fontAlgn="auto">
              <a:spcAft>
                <a:spcPts val="0"/>
              </a:spcAft>
              <a:buFont typeface="Arial" pitchFamily="34" charset="0"/>
              <a:buNone/>
              <a:defRPr/>
            </a:pPr>
            <a:r>
              <a:rPr lang="fr-FR" sz="1500" b="1" dirty="0"/>
              <a:t>   </a:t>
            </a:r>
            <a:r>
              <a:rPr lang="fr-FR" sz="1500" b="1" dirty="0" err="1"/>
              <a:t>Em</a:t>
            </a:r>
            <a:r>
              <a:rPr lang="fr-FR" sz="1500" b="1" dirty="0"/>
              <a:t>                    </a:t>
            </a:r>
            <a:r>
              <a:rPr lang="fr-FR" sz="1500" b="1" dirty="0" err="1"/>
              <a:t>Bm</a:t>
            </a:r>
            <a:r>
              <a:rPr lang="fr-FR" sz="1500" b="1" dirty="0"/>
              <a:t>                      C           D</a:t>
            </a:r>
            <a:br>
              <a:rPr lang="fr-FR" sz="1500" b="1" dirty="0"/>
            </a:br>
            <a:r>
              <a:rPr lang="fr-FR" sz="1500" b="1" dirty="0"/>
              <a:t>1. Heureux ceux qui marchent dans tes voies, Seigneur !</a:t>
            </a:r>
            <a:br>
              <a:rPr lang="fr-FR" sz="1500" b="1" dirty="0"/>
            </a:br>
            <a:r>
              <a:rPr lang="fr-FR" sz="1500" b="1" dirty="0"/>
              <a:t>G               </a:t>
            </a:r>
            <a:r>
              <a:rPr lang="fr-FR" sz="1500" b="1" dirty="0" err="1"/>
              <a:t>Em</a:t>
            </a:r>
            <a:r>
              <a:rPr lang="fr-FR" sz="1500" b="1" dirty="0"/>
              <a:t>                </a:t>
            </a:r>
            <a:r>
              <a:rPr lang="fr-FR" sz="1500" b="1" dirty="0" err="1"/>
              <a:t>Bm</a:t>
            </a:r>
            <a:r>
              <a:rPr lang="fr-FR" sz="1500" b="1" dirty="0"/>
              <a:t>             C</a:t>
            </a:r>
            <a:br>
              <a:rPr lang="fr-FR" sz="1500" b="1" dirty="0"/>
            </a:br>
            <a:r>
              <a:rPr lang="fr-FR" sz="1500" b="1" dirty="0"/>
              <a:t>De tout mon </a:t>
            </a:r>
            <a:r>
              <a:rPr lang="fr-FR" sz="1500" b="1" dirty="0" err="1"/>
              <a:t>coeur</a:t>
            </a:r>
            <a:r>
              <a:rPr lang="fr-FR" sz="1500" b="1" dirty="0"/>
              <a:t>, je veux garder ta parole,</a:t>
            </a:r>
            <a:br>
              <a:rPr lang="fr-FR" sz="1500" b="1" dirty="0"/>
            </a:br>
            <a:r>
              <a:rPr lang="fr-FR" sz="1500" b="1" dirty="0"/>
              <a:t>    D              G     </a:t>
            </a:r>
            <a:r>
              <a:rPr lang="fr-FR" sz="1500" b="1" dirty="0" err="1"/>
              <a:t>Bm</a:t>
            </a:r>
            <a:r>
              <a:rPr lang="fr-FR" sz="1500" b="1" dirty="0"/>
              <a:t>            </a:t>
            </a:r>
            <a:r>
              <a:rPr lang="fr-FR" sz="1500" b="1" dirty="0" err="1"/>
              <a:t>Em</a:t>
            </a:r>
            <a:br>
              <a:rPr lang="fr-FR" sz="1500" b="1" dirty="0"/>
            </a:br>
            <a:r>
              <a:rPr lang="fr-FR" sz="1500" b="1" dirty="0"/>
              <a:t>Ne me délaisse pas, Dieu de ma joie.</a:t>
            </a:r>
            <a:br>
              <a:rPr lang="fr-FR" sz="1500" b="1" dirty="0"/>
            </a:br>
            <a:br>
              <a:rPr lang="fr-FR" sz="1500" dirty="0"/>
            </a:br>
            <a:endParaRPr lang="fr-FR" sz="1500" dirty="0"/>
          </a:p>
          <a:p>
            <a:pPr fontAlgn="auto">
              <a:spcAft>
                <a:spcPts val="0"/>
              </a:spcAft>
              <a:buFont typeface="Arial" pitchFamily="34" charset="0"/>
              <a:buNone/>
              <a:defRPr/>
            </a:pPr>
            <a:br>
              <a:rPr lang="fr-FR" sz="1500" dirty="0"/>
            </a:br>
            <a:br>
              <a:rPr lang="fr-FR" sz="1500" dirty="0"/>
            </a:br>
            <a:endParaRPr lang="fr-FR" sz="1500" dirty="0"/>
          </a:p>
        </p:txBody>
      </p:sp>
      <p:sp>
        <p:nvSpPr>
          <p:cNvPr id="13316" name="ZoneTexte 3"/>
          <p:cNvSpPr txBox="1">
            <a:spLocks noChangeArrowheads="1"/>
          </p:cNvSpPr>
          <p:nvPr/>
        </p:nvSpPr>
        <p:spPr bwMode="auto">
          <a:xfrm>
            <a:off x="4643438" y="1773238"/>
            <a:ext cx="4500562" cy="3292475"/>
          </a:xfrm>
          <a:prstGeom prst="rect">
            <a:avLst/>
          </a:prstGeom>
          <a:noFill/>
          <a:ln w="9525">
            <a:noFill/>
            <a:miter lim="800000"/>
            <a:headEnd/>
            <a:tailEnd/>
          </a:ln>
        </p:spPr>
        <p:txBody>
          <a:bodyPr>
            <a:spAutoFit/>
          </a:bodyPr>
          <a:lstStyle/>
          <a:p>
            <a:pPr algn="r"/>
            <a:r>
              <a:rPr lang="fr-FR" sz="1600" b="1" dirty="0">
                <a:latin typeface="Calibri" pitchFamily="34" charset="0"/>
              </a:rPr>
              <a:t>2 Heureux ceux qui veulent faire ta volonté !</a:t>
            </a:r>
            <a:br>
              <a:rPr lang="fr-FR" sz="1600" b="1" dirty="0">
                <a:latin typeface="Calibri" pitchFamily="34" charset="0"/>
              </a:rPr>
            </a:br>
            <a:r>
              <a:rPr lang="fr-FR" sz="1600" b="1" dirty="0">
                <a:latin typeface="Calibri" pitchFamily="34" charset="0"/>
              </a:rPr>
              <a:t>Je cours sans peur sur la voie de tes préceptes,</a:t>
            </a:r>
            <a:br>
              <a:rPr lang="fr-FR" sz="1600" b="1" dirty="0">
                <a:latin typeface="Calibri" pitchFamily="34" charset="0"/>
              </a:rPr>
            </a:br>
            <a:r>
              <a:rPr lang="fr-FR" sz="1600" b="1" dirty="0">
                <a:latin typeface="Calibri" pitchFamily="34" charset="0"/>
              </a:rPr>
              <a:t>Et mes lèvres publient ta vérité.</a:t>
            </a:r>
            <a:br>
              <a:rPr lang="fr-FR" sz="1600" b="1" dirty="0">
                <a:latin typeface="Calibri" pitchFamily="34" charset="0"/>
              </a:rPr>
            </a:br>
            <a:br>
              <a:rPr lang="fr-FR" sz="1600" b="1" dirty="0">
                <a:latin typeface="Calibri" pitchFamily="34" charset="0"/>
              </a:rPr>
            </a:br>
            <a:r>
              <a:rPr lang="fr-FR" sz="1600" b="1" dirty="0">
                <a:latin typeface="Calibri" pitchFamily="34" charset="0"/>
              </a:rPr>
              <a:t>3. Heureux ceux qui suivent tes commandements !</a:t>
            </a:r>
            <a:br>
              <a:rPr lang="fr-FR" sz="1600" b="1" dirty="0">
                <a:latin typeface="Calibri" pitchFamily="34" charset="0"/>
              </a:rPr>
            </a:br>
            <a:r>
              <a:rPr lang="fr-FR" sz="1600" b="1" dirty="0">
                <a:latin typeface="Calibri" pitchFamily="34" charset="0"/>
              </a:rPr>
              <a:t>Oui plus que l'or, que l'or fin j'aime ta loi,</a:t>
            </a:r>
            <a:br>
              <a:rPr lang="fr-FR" sz="1600" b="1" dirty="0">
                <a:latin typeface="Calibri" pitchFamily="34" charset="0"/>
              </a:rPr>
            </a:br>
            <a:r>
              <a:rPr lang="fr-FR" sz="1600" b="1" dirty="0">
                <a:latin typeface="Calibri" pitchFamily="34" charset="0"/>
              </a:rPr>
              <a:t>Plus douce que le miel est ta promesse.</a:t>
            </a:r>
            <a:br>
              <a:rPr lang="fr-FR" sz="1600" b="1" dirty="0">
                <a:latin typeface="Calibri" pitchFamily="34" charset="0"/>
              </a:rPr>
            </a:br>
            <a:br>
              <a:rPr lang="fr-FR" sz="1600" b="1" dirty="0">
                <a:latin typeface="Calibri" pitchFamily="34" charset="0"/>
              </a:rPr>
            </a:br>
            <a:r>
              <a:rPr lang="fr-FR" sz="1600" b="1" dirty="0">
                <a:latin typeface="Calibri" pitchFamily="34" charset="0"/>
              </a:rPr>
              <a:t>4. Heureux ceux qui méditent sur ta sagesse !</a:t>
            </a:r>
            <a:br>
              <a:rPr lang="fr-FR" sz="1600" b="1" dirty="0">
                <a:latin typeface="Calibri" pitchFamily="34" charset="0"/>
              </a:rPr>
            </a:br>
            <a:r>
              <a:rPr lang="fr-FR" sz="1600" b="1" dirty="0">
                <a:latin typeface="Calibri" pitchFamily="34" charset="0"/>
              </a:rPr>
              <a:t>Vivifie-moi, apprends-moi tes volontés ;</a:t>
            </a:r>
            <a:br>
              <a:rPr lang="fr-FR" sz="1600" b="1" dirty="0">
                <a:latin typeface="Calibri" pitchFamily="34" charset="0"/>
              </a:rPr>
            </a:br>
            <a:r>
              <a:rPr lang="fr-FR" sz="1600" b="1" dirty="0">
                <a:latin typeface="Calibri" pitchFamily="34" charset="0"/>
              </a:rPr>
              <a:t>Dès l'aube de ta joie, tu m'as comblé.</a:t>
            </a:r>
            <a:br>
              <a:rPr lang="fr-FR" sz="1600" b="1" dirty="0">
                <a:latin typeface="Calibri" pitchFamily="34" charset="0"/>
              </a:rPr>
            </a:br>
            <a:br>
              <a:rPr lang="fr-FR" sz="1600" b="1" dirty="0">
                <a:latin typeface="Calibri" pitchFamily="34" charset="0"/>
              </a:rPr>
            </a:br>
            <a:r>
              <a:rPr lang="fr-FR" sz="1600" b="1" dirty="0">
                <a:latin typeface="Calibri" pitchFamily="34" charset="0"/>
              </a:rPr>
              <a:t>D'après le Ps 118</a:t>
            </a:r>
          </a:p>
        </p:txBody>
      </p:sp>
      <p:pic>
        <p:nvPicPr>
          <p:cNvPr id="6" name="agape - que vive mon ame.mp3">
            <a:hlinkClick r:id="" action="ppaction://media"/>
          </p:cNvPr>
          <p:cNvPicPr>
            <a:picLocks noRot="1" noChangeAspect="1"/>
          </p:cNvPicPr>
          <p:nvPr>
            <a:audioFile r:link="rId1"/>
          </p:nvPr>
        </p:nvPicPr>
        <p:blipFill>
          <a:blip r:embed="rId3" cstate="print"/>
          <a:stretch>
            <a:fillRect/>
          </a:stretch>
        </p:blipFill>
        <p:spPr>
          <a:xfrm>
            <a:off x="1475656" y="594928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05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8313" y="333375"/>
            <a:ext cx="8229600" cy="4895850"/>
          </a:xfrm>
        </p:spPr>
        <p:txBody>
          <a:bodyPr rtlCol="0">
            <a:normAutofit fontScale="77500" lnSpcReduction="20000"/>
          </a:bodyPr>
          <a:lstStyle/>
          <a:p>
            <a:pPr fontAlgn="auto">
              <a:spcAft>
                <a:spcPts val="0"/>
              </a:spcAft>
              <a:buFont typeface="Arial" pitchFamily="34" charset="0"/>
              <a:buChar char="•"/>
              <a:defRPr/>
            </a:pPr>
            <a:r>
              <a:rPr lang="fr-FR" dirty="0"/>
              <a:t>Voilà le mois de septembre  qui se profile avec son lot de rentrées de toutes sortes :  scolaire, professionnelle, catéchétique, sportive, culturelle. </a:t>
            </a:r>
          </a:p>
          <a:p>
            <a:pPr fontAlgn="auto">
              <a:spcAft>
                <a:spcPts val="0"/>
              </a:spcAft>
              <a:buFont typeface="Arial" pitchFamily="34" charset="0"/>
              <a:buNone/>
              <a:defRPr/>
            </a:pPr>
            <a:r>
              <a:rPr lang="fr-FR" dirty="0"/>
              <a:t>En fait tout le monde et tout un chacun a sa rentrée. Avec des joies, celles de se retrouver, de découvrir un nouvel environnement, de nouvelles relations, peut-être même de nouveaux locaux, mais aussi quelques peines, regrets  ou déceptions, évènements  qui peuvent plus ou moins nous déstabiliser.</a:t>
            </a:r>
          </a:p>
          <a:p>
            <a:pPr fontAlgn="auto">
              <a:spcAft>
                <a:spcPts val="0"/>
              </a:spcAft>
              <a:buFont typeface="Arial" pitchFamily="34" charset="0"/>
              <a:buNone/>
              <a:defRPr/>
            </a:pPr>
            <a:r>
              <a:rPr lang="fr-FR" dirty="0"/>
              <a:t>Prenons le temps, en ce début d’année de confier au Seigneur ce temps qui nous est si cher et qui bien souvent nous échappe un peu,</a:t>
            </a:r>
          </a:p>
          <a:p>
            <a:pPr fontAlgn="auto">
              <a:spcAft>
                <a:spcPts val="0"/>
              </a:spcAft>
              <a:buFont typeface="Arial" pitchFamily="34" charset="0"/>
              <a:buNone/>
              <a:defRPr/>
            </a:pPr>
            <a:r>
              <a:rPr lang="fr-FR" dirty="0"/>
              <a:t> En n’oubliant pas ceux qui pour une raison ou une autre ne participeront pas à cette rentrée…</a:t>
            </a:r>
          </a:p>
          <a:p>
            <a:pPr fontAlgn="auto">
              <a:spcAft>
                <a:spcPts val="0"/>
              </a:spcAft>
              <a:buFont typeface="Arial" pitchFamily="34" charset="0"/>
              <a:buNone/>
              <a:defRPr/>
            </a:pPr>
            <a:endParaRPr lang="fr-FR" dirty="0"/>
          </a:p>
          <a:p>
            <a:pPr fontAlgn="auto">
              <a:spcAft>
                <a:spcPts val="0"/>
              </a:spcAft>
              <a:buFont typeface="Arial" pitchFamily="34" charset="0"/>
              <a:buChar char="•"/>
              <a:defRPr/>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FR" sz="1800" b="1"/>
              <a:t>Que vive mon âme à te louer</a:t>
            </a:r>
            <a:br>
              <a:rPr lang="fr-FR" sz="1800" b="1"/>
            </a:br>
            <a:r>
              <a:rPr lang="fr-FR" sz="1800" i="1" u="sng"/>
              <a:t>Auteur</a:t>
            </a:r>
            <a:r>
              <a:rPr lang="fr-FR" sz="1800" i="1"/>
              <a:t> : B. Ducatel, Communauté de l'Emmanuel</a:t>
            </a:r>
            <a:br>
              <a:rPr lang="fr-FR" sz="1800" b="1"/>
            </a:br>
            <a:endParaRPr lang="fr-FR" sz="1800"/>
          </a:p>
        </p:txBody>
      </p:sp>
      <p:sp>
        <p:nvSpPr>
          <p:cNvPr id="3" name="Espace réservé du contenu 2"/>
          <p:cNvSpPr>
            <a:spLocks noGrp="1"/>
          </p:cNvSpPr>
          <p:nvPr>
            <p:ph idx="1"/>
          </p:nvPr>
        </p:nvSpPr>
        <p:spPr>
          <a:xfrm>
            <a:off x="179388" y="1600200"/>
            <a:ext cx="4537075" cy="3413125"/>
          </a:xfrm>
        </p:spPr>
        <p:txBody>
          <a:bodyPr rtlCol="0">
            <a:noAutofit/>
          </a:bodyPr>
          <a:lstStyle/>
          <a:p>
            <a:pPr marL="0" indent="0" fontAlgn="auto">
              <a:spcAft>
                <a:spcPts val="0"/>
              </a:spcAft>
              <a:buFont typeface="Arial" pitchFamily="34" charset="0"/>
              <a:buNone/>
              <a:defRPr/>
            </a:pPr>
            <a:r>
              <a:rPr lang="fr-FR" sz="1500" dirty="0"/>
              <a:t>CAPO 3</a:t>
            </a:r>
            <a:br>
              <a:rPr lang="fr-FR" sz="1500" dirty="0"/>
            </a:br>
            <a:r>
              <a:rPr lang="fr-FR" sz="1500" dirty="0" err="1"/>
              <a:t>Em</a:t>
            </a:r>
            <a:r>
              <a:rPr lang="fr-FR" sz="1500" dirty="0"/>
              <a:t>                        C</a:t>
            </a:r>
            <a:br>
              <a:rPr lang="fr-FR" sz="1500" dirty="0"/>
            </a:br>
            <a:r>
              <a:rPr lang="fr-FR" sz="1500" dirty="0"/>
              <a:t>Que vive mon âme à te louer</a:t>
            </a:r>
            <a:br>
              <a:rPr lang="fr-FR" sz="1500" dirty="0"/>
            </a:br>
            <a:r>
              <a:rPr lang="fr-FR" sz="1500" dirty="0"/>
              <a:t>D                   G        B7                       </a:t>
            </a:r>
            <a:r>
              <a:rPr lang="fr-FR" sz="1500" dirty="0" err="1"/>
              <a:t>Em</a:t>
            </a:r>
            <a:br>
              <a:rPr lang="fr-FR" sz="1500" dirty="0"/>
            </a:br>
            <a:r>
              <a:rPr lang="fr-FR" sz="1500" dirty="0"/>
              <a:t>Tu as posé une lampe, une lumière sur ma route,</a:t>
            </a:r>
            <a:br>
              <a:rPr lang="fr-FR" sz="1500" dirty="0"/>
            </a:br>
            <a:r>
              <a:rPr lang="fr-FR" sz="1500" dirty="0"/>
              <a:t>D                G       B7              </a:t>
            </a:r>
            <a:r>
              <a:rPr lang="fr-FR" sz="1500" dirty="0" err="1"/>
              <a:t>Em</a:t>
            </a:r>
            <a:br>
              <a:rPr lang="fr-FR" sz="1500" dirty="0"/>
            </a:br>
            <a:r>
              <a:rPr lang="fr-FR" sz="1500" dirty="0"/>
              <a:t>Ta parole Seigneur, ta parole Seigneur.</a:t>
            </a:r>
          </a:p>
          <a:p>
            <a:pPr marL="0" indent="0" fontAlgn="auto">
              <a:spcAft>
                <a:spcPts val="0"/>
              </a:spcAft>
              <a:buFont typeface="Arial" pitchFamily="34" charset="0"/>
              <a:buNone/>
              <a:defRPr/>
            </a:pPr>
            <a:endParaRPr lang="fr-FR" sz="1500" dirty="0"/>
          </a:p>
          <a:p>
            <a:pPr marL="0" indent="0" fontAlgn="auto">
              <a:spcAft>
                <a:spcPts val="0"/>
              </a:spcAft>
              <a:buFont typeface="Arial" pitchFamily="34" charset="0"/>
              <a:buNone/>
              <a:defRPr/>
            </a:pPr>
            <a:r>
              <a:rPr lang="fr-FR" sz="1500" dirty="0"/>
              <a:t>   </a:t>
            </a:r>
            <a:r>
              <a:rPr lang="fr-FR" sz="1500" dirty="0" err="1"/>
              <a:t>Em</a:t>
            </a:r>
            <a:r>
              <a:rPr lang="fr-FR" sz="1500" dirty="0"/>
              <a:t>                    </a:t>
            </a:r>
            <a:r>
              <a:rPr lang="fr-FR" sz="1500" dirty="0" err="1"/>
              <a:t>Bm</a:t>
            </a:r>
            <a:r>
              <a:rPr lang="fr-FR" sz="1500" dirty="0"/>
              <a:t>                      C           D</a:t>
            </a:r>
            <a:br>
              <a:rPr lang="fr-FR" sz="1500" dirty="0"/>
            </a:br>
            <a:r>
              <a:rPr lang="fr-FR" sz="1500" dirty="0"/>
              <a:t>1. Heureux ceux qui marchent dans tes voies, Seigneur !</a:t>
            </a:r>
            <a:br>
              <a:rPr lang="fr-FR" sz="1500" dirty="0"/>
            </a:br>
            <a:r>
              <a:rPr lang="fr-FR" sz="1500" dirty="0"/>
              <a:t>G               </a:t>
            </a:r>
            <a:r>
              <a:rPr lang="fr-FR" sz="1500" dirty="0" err="1"/>
              <a:t>Em</a:t>
            </a:r>
            <a:r>
              <a:rPr lang="fr-FR" sz="1500" dirty="0"/>
              <a:t>                </a:t>
            </a:r>
            <a:r>
              <a:rPr lang="fr-FR" sz="1500" dirty="0" err="1"/>
              <a:t>Bm</a:t>
            </a:r>
            <a:r>
              <a:rPr lang="fr-FR" sz="1500" dirty="0"/>
              <a:t>             C</a:t>
            </a:r>
            <a:br>
              <a:rPr lang="fr-FR" sz="1500" dirty="0"/>
            </a:br>
            <a:r>
              <a:rPr lang="fr-FR" sz="1500" dirty="0"/>
              <a:t>De tout mon </a:t>
            </a:r>
            <a:r>
              <a:rPr lang="fr-FR" sz="1500" dirty="0" err="1"/>
              <a:t>coeur</a:t>
            </a:r>
            <a:r>
              <a:rPr lang="fr-FR" sz="1500" dirty="0"/>
              <a:t>, je veux garder ta parole,</a:t>
            </a:r>
            <a:br>
              <a:rPr lang="fr-FR" sz="1500" dirty="0"/>
            </a:br>
            <a:r>
              <a:rPr lang="fr-FR" sz="1500" dirty="0"/>
              <a:t>    D              G     </a:t>
            </a:r>
            <a:r>
              <a:rPr lang="fr-FR" sz="1500" dirty="0" err="1"/>
              <a:t>Bm</a:t>
            </a:r>
            <a:r>
              <a:rPr lang="fr-FR" sz="1500" dirty="0"/>
              <a:t>            </a:t>
            </a:r>
            <a:r>
              <a:rPr lang="fr-FR" sz="1500" dirty="0" err="1"/>
              <a:t>Em</a:t>
            </a:r>
            <a:br>
              <a:rPr lang="fr-FR" sz="1500" dirty="0"/>
            </a:br>
            <a:r>
              <a:rPr lang="fr-FR" sz="1500" dirty="0"/>
              <a:t>Ne me délaisse pas, Dieu de ma joie.</a:t>
            </a:r>
            <a:br>
              <a:rPr lang="fr-FR" sz="1500" dirty="0"/>
            </a:br>
            <a:br>
              <a:rPr lang="fr-FR" sz="1500" dirty="0"/>
            </a:br>
            <a:endParaRPr lang="fr-FR" sz="1500" dirty="0"/>
          </a:p>
          <a:p>
            <a:pPr fontAlgn="auto">
              <a:spcAft>
                <a:spcPts val="0"/>
              </a:spcAft>
              <a:buFont typeface="Arial" pitchFamily="34" charset="0"/>
              <a:buNone/>
              <a:defRPr/>
            </a:pPr>
            <a:br>
              <a:rPr lang="fr-FR" sz="1500" dirty="0"/>
            </a:br>
            <a:br>
              <a:rPr lang="fr-FR" sz="1500" dirty="0"/>
            </a:br>
            <a:endParaRPr lang="fr-FR" sz="1500" dirty="0"/>
          </a:p>
        </p:txBody>
      </p:sp>
      <p:sp>
        <p:nvSpPr>
          <p:cNvPr id="4100" name="ZoneTexte 3"/>
          <p:cNvSpPr txBox="1">
            <a:spLocks noChangeArrowheads="1"/>
          </p:cNvSpPr>
          <p:nvPr/>
        </p:nvSpPr>
        <p:spPr bwMode="auto">
          <a:xfrm>
            <a:off x="4643438" y="1773238"/>
            <a:ext cx="4500562" cy="3292475"/>
          </a:xfrm>
          <a:prstGeom prst="rect">
            <a:avLst/>
          </a:prstGeom>
          <a:noFill/>
          <a:ln w="9525">
            <a:noFill/>
            <a:miter lim="800000"/>
            <a:headEnd/>
            <a:tailEnd/>
          </a:ln>
        </p:spPr>
        <p:txBody>
          <a:bodyPr>
            <a:spAutoFit/>
          </a:bodyPr>
          <a:lstStyle/>
          <a:p>
            <a:pPr algn="r"/>
            <a:r>
              <a:rPr lang="fr-FR" sz="1600">
                <a:latin typeface="Calibri" pitchFamily="34" charset="0"/>
              </a:rPr>
              <a:t>2 Heureux ceux qui veulent faire ta volonté !</a:t>
            </a:r>
            <a:br>
              <a:rPr lang="fr-FR" sz="1600">
                <a:latin typeface="Calibri" pitchFamily="34" charset="0"/>
              </a:rPr>
            </a:br>
            <a:r>
              <a:rPr lang="fr-FR" sz="1600">
                <a:latin typeface="Calibri" pitchFamily="34" charset="0"/>
              </a:rPr>
              <a:t>Je cours sans peur sur la voie de tes préceptes,</a:t>
            </a:r>
            <a:br>
              <a:rPr lang="fr-FR" sz="1600">
                <a:latin typeface="Calibri" pitchFamily="34" charset="0"/>
              </a:rPr>
            </a:br>
            <a:r>
              <a:rPr lang="fr-FR" sz="1600">
                <a:latin typeface="Calibri" pitchFamily="34" charset="0"/>
              </a:rPr>
              <a:t>Et mes lèvres publient ta vérité.</a:t>
            </a:r>
            <a:br>
              <a:rPr lang="fr-FR" sz="1600">
                <a:latin typeface="Calibri" pitchFamily="34" charset="0"/>
              </a:rPr>
            </a:br>
            <a:br>
              <a:rPr lang="fr-FR" sz="1600">
                <a:latin typeface="Calibri" pitchFamily="34" charset="0"/>
              </a:rPr>
            </a:br>
            <a:r>
              <a:rPr lang="fr-FR" sz="1600">
                <a:latin typeface="Calibri" pitchFamily="34" charset="0"/>
              </a:rPr>
              <a:t>3. Heureux ceux qui suivent tes commandements !</a:t>
            </a:r>
            <a:br>
              <a:rPr lang="fr-FR" sz="1600">
                <a:latin typeface="Calibri" pitchFamily="34" charset="0"/>
              </a:rPr>
            </a:br>
            <a:r>
              <a:rPr lang="fr-FR" sz="1600">
                <a:latin typeface="Calibri" pitchFamily="34" charset="0"/>
              </a:rPr>
              <a:t>Oui plus que l'or, que l'or fin j'aime ta loi,</a:t>
            </a:r>
            <a:br>
              <a:rPr lang="fr-FR" sz="1600">
                <a:latin typeface="Calibri" pitchFamily="34" charset="0"/>
              </a:rPr>
            </a:br>
            <a:r>
              <a:rPr lang="fr-FR" sz="1600">
                <a:latin typeface="Calibri" pitchFamily="34" charset="0"/>
              </a:rPr>
              <a:t>Plus douce que le miel est ta promesse.</a:t>
            </a:r>
            <a:br>
              <a:rPr lang="fr-FR" sz="1600">
                <a:latin typeface="Calibri" pitchFamily="34" charset="0"/>
              </a:rPr>
            </a:br>
            <a:br>
              <a:rPr lang="fr-FR" sz="1600">
                <a:latin typeface="Calibri" pitchFamily="34" charset="0"/>
              </a:rPr>
            </a:br>
            <a:r>
              <a:rPr lang="fr-FR" sz="1600">
                <a:latin typeface="Calibri" pitchFamily="34" charset="0"/>
              </a:rPr>
              <a:t>4. Heureux ceux qui méditent sur ta sagesse !</a:t>
            </a:r>
            <a:br>
              <a:rPr lang="fr-FR" sz="1600">
                <a:latin typeface="Calibri" pitchFamily="34" charset="0"/>
              </a:rPr>
            </a:br>
            <a:r>
              <a:rPr lang="fr-FR" sz="1600">
                <a:latin typeface="Calibri" pitchFamily="34" charset="0"/>
              </a:rPr>
              <a:t>Vivifie-moi, apprends-moi tes volontés ;</a:t>
            </a:r>
            <a:br>
              <a:rPr lang="fr-FR" sz="1600">
                <a:latin typeface="Calibri" pitchFamily="34" charset="0"/>
              </a:rPr>
            </a:br>
            <a:r>
              <a:rPr lang="fr-FR" sz="1600">
                <a:latin typeface="Calibri" pitchFamily="34" charset="0"/>
              </a:rPr>
              <a:t>Dès l'aube de ta joie, tu m'as comblé.</a:t>
            </a:r>
            <a:br>
              <a:rPr lang="fr-FR" sz="1600">
                <a:latin typeface="Calibri" pitchFamily="34" charset="0"/>
              </a:rPr>
            </a:br>
            <a:br>
              <a:rPr lang="fr-FR" sz="1600">
                <a:latin typeface="Calibri" pitchFamily="34" charset="0"/>
              </a:rPr>
            </a:br>
            <a:r>
              <a:rPr lang="fr-FR" sz="1600">
                <a:latin typeface="Calibri" pitchFamily="34" charset="0"/>
              </a:rPr>
              <a:t>D'après le Ps 118</a:t>
            </a:r>
          </a:p>
        </p:txBody>
      </p:sp>
      <p:pic>
        <p:nvPicPr>
          <p:cNvPr id="6" name="agape - que vive mon ame.mp3">
            <a:hlinkClick r:id="" action="ppaction://media"/>
          </p:cNvPr>
          <p:cNvPicPr>
            <a:picLocks noRot="1" noChangeAspect="1"/>
          </p:cNvPicPr>
          <p:nvPr>
            <a:audioFile r:link="rId1"/>
          </p:nvPr>
        </p:nvPicPr>
        <p:blipFill>
          <a:blip r:embed="rId3" cstate="print"/>
          <a:stretch>
            <a:fillRect/>
          </a:stretch>
        </p:blipFill>
        <p:spPr>
          <a:xfrm>
            <a:off x="4419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051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a:t>Evangile </a:t>
            </a:r>
          </a:p>
        </p:txBody>
      </p:sp>
      <p:sp>
        <p:nvSpPr>
          <p:cNvPr id="5123" name="Espace réservé du contenu 2"/>
          <p:cNvSpPr>
            <a:spLocks noGrp="1"/>
          </p:cNvSpPr>
          <p:nvPr>
            <p:ph idx="1"/>
          </p:nvPr>
        </p:nvSpPr>
        <p:spPr>
          <a:xfrm>
            <a:off x="539750" y="1700213"/>
            <a:ext cx="8352730" cy="4525962"/>
          </a:xfrm>
        </p:spPr>
        <p:txBody>
          <a:bodyPr/>
          <a:lstStyle/>
          <a:p>
            <a:r>
              <a:rPr lang="fr-FR" sz="2000" b="1" dirty="0"/>
              <a:t>Alors qu’il était en route avec ses disciples, Jésus entra dans un village. Une femme appelée Marthe le reçut dans sa maison. Elle avait une sœur, nommée Marie, qui, se tenant assise aux pieds de Jésus écoutait sa parole. Marthe était accaparée par les multiples occupations du service. Elle intervint et dit : « Seigneur, cela ne te fait rien? Ma sœur me laisse seule à faire le service. Dis-lui donc de m’aider. » Le Seigneur lui répondit : « Marthe, Marthe, tu t’inquiètes et tu t’agites pour bien des choses. Une seule est nécessaire. Marie a choisi la meilleure part : elle ne lui sera pas enlevée.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r>
              <a:rPr lang="fr-FR"/>
              <a:t>Prière universelle</a:t>
            </a:r>
          </a:p>
        </p:txBody>
      </p:sp>
      <p:sp>
        <p:nvSpPr>
          <p:cNvPr id="3" name="Espace réservé du contenu 2"/>
          <p:cNvSpPr>
            <a:spLocks noGrp="1"/>
          </p:cNvSpPr>
          <p:nvPr>
            <p:ph idx="1"/>
          </p:nvPr>
        </p:nvSpPr>
        <p:spPr>
          <a:xfrm>
            <a:off x="468313" y="1196975"/>
            <a:ext cx="8229600" cy="4679950"/>
          </a:xfrm>
        </p:spPr>
        <p:txBody>
          <a:bodyPr rtlCol="0">
            <a:normAutofit fontScale="70000" lnSpcReduction="20000"/>
          </a:bodyPr>
          <a:lstStyle/>
          <a:p>
            <a:pPr fontAlgn="auto">
              <a:spcAft>
                <a:spcPts val="0"/>
              </a:spcAft>
              <a:buFont typeface="Arial" pitchFamily="34" charset="0"/>
              <a:buChar char="•"/>
              <a:defRPr/>
            </a:pPr>
            <a:r>
              <a:rPr lang="fr-FR" dirty="0"/>
              <a:t>Seigneur, nous te présentons les enseignants, les éducateurs, le personnel, les parents, les amis de notre établissement. Que leurs talents fassent grandir notre école. Donne à chacun le goût du travail bien fait et l’espérance dont il a besoin.</a:t>
            </a:r>
          </a:p>
          <a:p>
            <a:pPr fontAlgn="auto">
              <a:spcAft>
                <a:spcPts val="0"/>
              </a:spcAft>
              <a:buFont typeface="Arial" pitchFamily="34" charset="0"/>
              <a:buChar char="•"/>
              <a:defRPr/>
            </a:pPr>
            <a:r>
              <a:rPr lang="fr-FR" dirty="0"/>
              <a:t>Seigneur, aide- nous à faire preuve de discernement dans les diverses situations auxquelles nous allons être confrontés. Que nos décisions soient éclairées  par ton message de confiance et de paix.</a:t>
            </a:r>
          </a:p>
          <a:p>
            <a:pPr fontAlgn="auto">
              <a:spcAft>
                <a:spcPts val="0"/>
              </a:spcAft>
              <a:buFont typeface="Arial" pitchFamily="34" charset="0"/>
              <a:buChar char="•"/>
              <a:defRPr/>
            </a:pPr>
            <a:r>
              <a:rPr lang="fr-FR" dirty="0"/>
              <a:t>Seigneur, nous t’offrons notre travail, les temps de joie et de réflexion que nous allons vivre en équipe tout au long de cette année. Donne – nous l’énergie de faire grandir chacun au rythme de ta Parole.</a:t>
            </a:r>
          </a:p>
          <a:p>
            <a:pPr fontAlgn="auto">
              <a:spcAft>
                <a:spcPts val="0"/>
              </a:spcAft>
              <a:buFont typeface="Arial" pitchFamily="34" charset="0"/>
              <a:buChar char="•"/>
              <a:defRPr/>
            </a:pPr>
            <a:endParaRPr lang="fr-FR" dirty="0"/>
          </a:p>
          <a:p>
            <a:pPr fontAlgn="auto">
              <a:spcAft>
                <a:spcPts val="0"/>
              </a:spcAft>
              <a:buFont typeface="Arial" pitchFamily="34" charset="0"/>
              <a:buChar char="•"/>
              <a:defRPr/>
            </a:pPr>
            <a:r>
              <a:rPr lang="fr-FR" dirty="0"/>
              <a:t>Refrain : Accueille au creux de tes mains, la prière de tes enfants.</a:t>
            </a:r>
          </a:p>
          <a:p>
            <a:pPr fontAlgn="auto">
              <a:spcAft>
                <a:spcPts val="0"/>
              </a:spcAft>
              <a:buFont typeface="Arial" pitchFamily="34" charset="0"/>
              <a:buChar char="•"/>
              <a:defRPr/>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91264" cy="5721350"/>
          </a:xfrm>
        </p:spPr>
        <p:txBody>
          <a:bodyPr rtlCol="0">
            <a:normAutofit fontScale="70000" lnSpcReduction="20000"/>
          </a:bodyPr>
          <a:lstStyle/>
          <a:p>
            <a:pPr fontAlgn="auto">
              <a:spcAft>
                <a:spcPts val="0"/>
              </a:spcAft>
              <a:buFont typeface="Arial" pitchFamily="34" charset="0"/>
              <a:buChar char="•"/>
              <a:defRPr/>
            </a:pPr>
            <a:r>
              <a:rPr lang="fr-FR" b="1" dirty="0"/>
              <a:t>MON AGENDA, DIT DIEU</a:t>
            </a:r>
          </a:p>
          <a:p>
            <a:pPr fontAlgn="auto">
              <a:spcAft>
                <a:spcPts val="0"/>
              </a:spcAft>
              <a:buFont typeface="Arial" pitchFamily="34" charset="0"/>
              <a:buNone/>
              <a:defRPr/>
            </a:pPr>
            <a:r>
              <a:rPr lang="fr-FR" b="1" dirty="0"/>
              <a:t>Les hommes sont fous, dit Dieu. Ils veulent gagner toujours plus de temps. Ils veulent posséder le temps. Ils ne savent plus que dire. Ne gaspille pas ton temps. Pauvres hommes qui n'ont pas compris qu'on peut perdre son temps à vouloir le gagner. Quand je les vois le pied sur l'accélérateur et l'œil rivé au cadran de la montre, je me dis, moi Dieu, que le temps de vivre est en folie car il est trop rempli d'événements et d'énervements, de bavardages et de remue-ménage, d'agitation et de précipitation. </a:t>
            </a:r>
          </a:p>
          <a:p>
            <a:pPr fontAlgn="auto">
              <a:spcAft>
                <a:spcPts val="0"/>
              </a:spcAft>
              <a:buFont typeface="Arial" pitchFamily="34" charset="0"/>
              <a:buNone/>
              <a:defRPr/>
            </a:pPr>
            <a:r>
              <a:rPr lang="fr-FR" b="1" dirty="0"/>
              <a:t>Pauvres hommes, passés trop vite du cadran solaire au chronomètre. Ils mesurent de mieux en mieux le temps mais ils n'en connaissent plus le mystère [...] </a:t>
            </a:r>
          </a:p>
          <a:p>
            <a:pPr fontAlgn="auto">
              <a:spcAft>
                <a:spcPts val="0"/>
              </a:spcAft>
              <a:buFont typeface="Arial" pitchFamily="34" charset="0"/>
              <a:buNone/>
              <a:defRPr/>
            </a:pPr>
            <a:r>
              <a:rPr lang="fr-FR" b="1" i="1" dirty="0"/>
              <a:t>"C'est décidé, dit Dieu, je vais leur offrir mon agenda pour que, du plus grand au plus petit, ils découvrent enfin que seul le temps passé à aimer est du temps gagné."</a:t>
            </a:r>
            <a:endParaRPr lang="fr-FR" b="1" dirty="0"/>
          </a:p>
          <a:p>
            <a:pPr fontAlgn="auto">
              <a:spcAft>
                <a:spcPts val="0"/>
              </a:spcAft>
              <a:buFont typeface="Arial" pitchFamily="34" charset="0"/>
              <a:buNone/>
              <a:defRPr/>
            </a:pPr>
            <a:br>
              <a:rPr lang="fr-FR" b="1" dirty="0"/>
            </a:br>
            <a:r>
              <a:rPr lang="fr-FR" b="1" dirty="0"/>
              <a:t>(P. Perdrix, extrait de </a:t>
            </a:r>
            <a:r>
              <a:rPr lang="fr-FR" b="1" i="1" dirty="0"/>
              <a:t>"Le temps, ami ou ennemi",</a:t>
            </a:r>
            <a:r>
              <a:rPr lang="fr-FR" b="1" dirty="0"/>
              <a:t> F. Séjourné, DDB) </a:t>
            </a:r>
          </a:p>
          <a:p>
            <a:pPr fontAlgn="auto">
              <a:spcAft>
                <a:spcPts val="0"/>
              </a:spcAft>
              <a:buFont typeface="Arial" pitchFamily="34" charset="0"/>
              <a:buChar char="•"/>
              <a:defRPr/>
            </a:pP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850" y="188913"/>
            <a:ext cx="8229600" cy="561975"/>
          </a:xfrm>
        </p:spPr>
        <p:txBody>
          <a:bodyPr rtlCol="0">
            <a:normAutofit fontScale="90000"/>
          </a:bodyPr>
          <a:lstStyle/>
          <a:p>
            <a:pPr fontAlgn="auto">
              <a:spcAft>
                <a:spcPts val="0"/>
              </a:spcAft>
              <a:defRPr/>
            </a:pPr>
            <a:r>
              <a:rPr lang="fr-FR" b="1" dirty="0"/>
              <a:t>Vivre le temps </a:t>
            </a:r>
            <a:br>
              <a:rPr lang="fr-FR" dirty="0"/>
            </a:br>
            <a:r>
              <a:rPr lang="fr-FR" dirty="0"/>
              <a:t>Besoin de temps</a:t>
            </a:r>
          </a:p>
        </p:txBody>
      </p:sp>
      <p:sp>
        <p:nvSpPr>
          <p:cNvPr id="3" name="Espace réservé du contenu 2"/>
          <p:cNvSpPr>
            <a:spLocks noGrp="1"/>
          </p:cNvSpPr>
          <p:nvPr>
            <p:ph idx="1"/>
          </p:nvPr>
        </p:nvSpPr>
        <p:spPr>
          <a:xfrm>
            <a:off x="457200" y="1196975"/>
            <a:ext cx="8229600" cy="5040313"/>
          </a:xfrm>
        </p:spPr>
        <p:txBody>
          <a:bodyPr rtlCol="0">
            <a:normAutofit fontScale="25000" lnSpcReduction="20000"/>
          </a:bodyPr>
          <a:lstStyle/>
          <a:p>
            <a:pPr fontAlgn="auto">
              <a:spcAft>
                <a:spcPts val="0"/>
              </a:spcAft>
              <a:buFont typeface="Arial" pitchFamily="34" charset="0"/>
              <a:buNone/>
              <a:defRPr/>
            </a:pPr>
            <a:r>
              <a:rPr lang="fr-FR" i="1" dirty="0"/>
              <a:t> </a:t>
            </a:r>
            <a:endParaRPr lang="fr-FR" dirty="0"/>
          </a:p>
          <a:p>
            <a:pPr fontAlgn="auto">
              <a:spcAft>
                <a:spcPts val="0"/>
              </a:spcAft>
              <a:buFont typeface="Arial" pitchFamily="34" charset="0"/>
              <a:buNone/>
              <a:defRPr/>
            </a:pPr>
            <a:r>
              <a:rPr lang="fr-FR" sz="6400" i="1" dirty="0"/>
              <a:t> </a:t>
            </a:r>
            <a:r>
              <a:rPr lang="fr-FR" sz="6400" b="1" i="1" dirty="0"/>
              <a:t>« 24 heures dans une journée, 86400 secondes et toujours pas de temps pour nous… On a besoin de temps, juste besoin de temps… »</a:t>
            </a:r>
            <a:r>
              <a:rPr lang="fr-FR" sz="6400" b="1" dirty="0"/>
              <a:t> (Axelle </a:t>
            </a:r>
            <a:r>
              <a:rPr lang="fr-FR" sz="6400" b="1" dirty="0" err="1"/>
              <a:t>Red</a:t>
            </a:r>
            <a:r>
              <a:rPr lang="fr-FR" sz="6400" b="1" dirty="0"/>
              <a:t>. )</a:t>
            </a:r>
          </a:p>
          <a:p>
            <a:pPr fontAlgn="auto">
              <a:spcAft>
                <a:spcPts val="0"/>
              </a:spcAft>
              <a:buFont typeface="Arial" pitchFamily="34" charset="0"/>
              <a:buNone/>
              <a:defRPr/>
            </a:pPr>
            <a:endParaRPr lang="fr-FR" sz="6400" b="1" dirty="0"/>
          </a:p>
          <a:p>
            <a:pPr fontAlgn="auto">
              <a:spcAft>
                <a:spcPts val="0"/>
              </a:spcAft>
              <a:buFont typeface="Arial" pitchFamily="34" charset="0"/>
              <a:buNone/>
              <a:defRPr/>
            </a:pPr>
            <a:r>
              <a:rPr lang="fr-FR" sz="6400" b="1" dirty="0"/>
              <a:t>Une année s’achève… Une autre s’engage… Tout un chacun s’écrie sur ce temps qui passe, sur cette année qu’on n’a pas vu s’écouler ! Et pourtant que d’événements, de découvertes, de richesses partagés entre amis, mais aussi dans nos équipes éducatives, avec les élèves, les parents,  …</a:t>
            </a:r>
          </a:p>
          <a:p>
            <a:pPr fontAlgn="auto">
              <a:spcAft>
                <a:spcPts val="0"/>
              </a:spcAft>
              <a:buFont typeface="Arial" pitchFamily="34" charset="0"/>
              <a:buNone/>
              <a:defRPr/>
            </a:pPr>
            <a:endParaRPr lang="fr-FR" sz="6400" b="1" dirty="0"/>
          </a:p>
          <a:p>
            <a:pPr fontAlgn="auto">
              <a:spcAft>
                <a:spcPts val="0"/>
              </a:spcAft>
              <a:buFont typeface="Arial" pitchFamily="34" charset="0"/>
              <a:buNone/>
              <a:defRPr/>
            </a:pPr>
            <a:r>
              <a:rPr lang="fr-FR" sz="6400" b="1" dirty="0"/>
              <a:t>Alors en ce début d’année, prenons le temps de nous dire à nouveau : « Bonne, belle et heureuse année à chacune et chacun d’entre vous et à vos équipes ». </a:t>
            </a:r>
          </a:p>
          <a:p>
            <a:pPr fontAlgn="auto">
              <a:spcAft>
                <a:spcPts val="0"/>
              </a:spcAft>
              <a:buFont typeface="Arial" pitchFamily="34" charset="0"/>
              <a:buNone/>
              <a:defRPr/>
            </a:pPr>
            <a:r>
              <a:rPr lang="fr-FR" sz="6400" b="1" dirty="0"/>
              <a:t>Des souhaits pour cette nouvelle année ? Et bien si nous prenions du temps au cours de ces douze mois.  Pourquoi ? Pour vivre !!</a:t>
            </a:r>
          </a:p>
          <a:p>
            <a:pPr fontAlgn="auto">
              <a:spcAft>
                <a:spcPts val="0"/>
              </a:spcAft>
              <a:buFont typeface="Arial" pitchFamily="34" charset="0"/>
              <a:buNone/>
              <a:defRPr/>
            </a:pPr>
            <a:endParaRPr lang="fr-FR" sz="6400" b="1" dirty="0"/>
          </a:p>
          <a:p>
            <a:pPr fontAlgn="auto">
              <a:spcAft>
                <a:spcPts val="0"/>
              </a:spcAft>
              <a:buFont typeface="Arial" pitchFamily="34" charset="0"/>
              <a:buNone/>
              <a:defRPr/>
            </a:pPr>
            <a:r>
              <a:rPr lang="fr-FR" sz="6400" b="1" dirty="0"/>
              <a:t>Vivre le temps de l’attente. Dans un monde du tout « tout de suite », de l’immédiateté, sachons nous mettre en attente. C’est l’attente de la nature qui, après les duretés de l’hiver, nous offre au printemps ses plus beaux atours, ses arbres fleuris, ses chants d’oiseaux… C’est l’attente de Marie, maman, qui attend l’heureux événement d’une naissance venant illuminer un amour partagé.</a:t>
            </a:r>
          </a:p>
          <a:p>
            <a:pPr fontAlgn="auto">
              <a:spcAft>
                <a:spcPts val="0"/>
              </a:spcAft>
              <a:buFont typeface="Arial" pitchFamily="34" charset="0"/>
              <a:buNone/>
              <a:defRPr/>
            </a:pPr>
            <a:endParaRPr lang="fr-FR" sz="6400" b="1" dirty="0"/>
          </a:p>
          <a:p>
            <a:pPr fontAlgn="auto">
              <a:spcAft>
                <a:spcPts val="0"/>
              </a:spcAft>
              <a:buFont typeface="Arial" pitchFamily="34" charset="0"/>
              <a:buNone/>
              <a:defRPr/>
            </a:pPr>
            <a:r>
              <a:rPr lang="fr-FR" sz="6400" b="1" dirty="0"/>
              <a:t>Vivre le temps de l’émerveillement. Goûtons les merveilles de ce monde qui nous environne. Ne nous contentons pas de paroles. Apprenons à nous émerveiller de ce qui fait la beauté de ce monde. Luttons contre l’usure de l’émerveillement, contre ce qui rend le monde triste. Beau programme dans notre responsabilité d’éducateurs  chrétiens !</a:t>
            </a:r>
          </a:p>
          <a:p>
            <a:pPr fontAlgn="auto">
              <a:spcAft>
                <a:spcPts val="0"/>
              </a:spcAft>
              <a:buFont typeface="Arial" pitchFamily="34" charset="0"/>
              <a:buNone/>
              <a:defRPr/>
            </a:pPr>
            <a:endParaRPr lang="fr-FR" sz="6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Vivre le temps </a:t>
            </a:r>
            <a:br>
              <a:rPr lang="fr-FR" dirty="0"/>
            </a:br>
            <a:r>
              <a:rPr lang="fr-FR" dirty="0"/>
              <a:t>Besoin de temps</a:t>
            </a:r>
          </a:p>
        </p:txBody>
      </p:sp>
      <p:sp>
        <p:nvSpPr>
          <p:cNvPr id="10243" name="Espace réservé du contenu 2"/>
          <p:cNvSpPr>
            <a:spLocks noGrp="1"/>
          </p:cNvSpPr>
          <p:nvPr>
            <p:ph idx="1"/>
          </p:nvPr>
        </p:nvSpPr>
        <p:spPr>
          <a:xfrm>
            <a:off x="457200" y="1412875"/>
            <a:ext cx="8229600" cy="5616575"/>
          </a:xfrm>
        </p:spPr>
        <p:txBody>
          <a:bodyPr/>
          <a:lstStyle/>
          <a:p>
            <a:pPr>
              <a:buFont typeface="Arial" charset="0"/>
              <a:buNone/>
            </a:pPr>
            <a:r>
              <a:rPr lang="fr-FR" sz="1600" b="1" dirty="0"/>
              <a:t>Vivre le temps de la patience. Nous vivons bien souvent dans la tyrannie de l’urgence. N’est-ce pas une façon de cacher notre absence de projets, de sens ! Et dans nos écoles, nous pouvons beaucoup apprendre de nos élèves et par exemple jusqu’où va notre patience. Nous vivons dans un monde ou l’efficacité est un maître mot, menant parfois a un climat insécurisant voire agressif ! Alors essayons de profiter de la douceur du temps pour savourer chaque instant avec toute l'importance qu'il a en vérité. Chaque instant est vraiment précieux. Et n’oublions pas que nous avons besoin de patience avec tout le monde mais en particulier avec nous-mêmes !</a:t>
            </a:r>
          </a:p>
          <a:p>
            <a:pPr>
              <a:buFont typeface="Arial" charset="0"/>
              <a:buNone/>
            </a:pPr>
            <a:endParaRPr lang="fr-FR" sz="1600" b="1" dirty="0"/>
          </a:p>
          <a:p>
            <a:pPr>
              <a:buFont typeface="Arial" charset="0"/>
              <a:buNone/>
            </a:pPr>
            <a:r>
              <a:rPr lang="fr-FR" sz="1600" b="1" dirty="0"/>
              <a:t>Vivre le temps du silence, de l’intériorité. Blaise Pascal écrivait : « Tout le malheur des hommes vient d’une seule chose, c’est de ne pas savoir demeurer en repos dans une chambre ». Nous avons besoin d’intériorité, support indispensable de notre équilibre, gage d’une harmonie avec soi-même. C’est ainsi que nous accédons à l’essentiel. </a:t>
            </a:r>
          </a:p>
          <a:p>
            <a:pPr>
              <a:buFont typeface="Arial" charset="0"/>
              <a:buNone/>
            </a:pPr>
            <a:r>
              <a:rPr lang="fr-FR" sz="1600" b="1" dirty="0"/>
              <a:t>	« La prière, c'est une présence d'amour ! C'est l'émerveillement en moi de pouvoir dire que "Dieu est amour" (...). Par la prière, tu te dégages de toi-même, tu relativises des tas de choses et tu retrouves le sens des priorités.</a:t>
            </a:r>
            <a:br>
              <a:rPr lang="fr-FR" sz="1600" b="1" dirty="0"/>
            </a:br>
            <a:r>
              <a:rPr lang="fr-FR" sz="1600" b="1" i="1" dirty="0"/>
              <a:t>Guy GILBERT, prêtre des loubards.</a:t>
            </a:r>
            <a:r>
              <a:rPr lang="fr-FR" sz="1600" b="1" dirty="0"/>
              <a:t> </a:t>
            </a:r>
          </a:p>
          <a:p>
            <a:pPr>
              <a:buFont typeface="Arial" charset="0"/>
              <a:buNone/>
            </a:pPr>
            <a:endParaRPr lang="fr-FR" sz="1500" dirty="0"/>
          </a:p>
          <a:p>
            <a:pPr>
              <a:buFont typeface="Arial" charset="0"/>
              <a:buNone/>
            </a:pPr>
            <a:endParaRPr lang="fr-FR" sz="15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Vivre le temps </a:t>
            </a:r>
            <a:br>
              <a:rPr lang="fr-FR" dirty="0"/>
            </a:br>
            <a:r>
              <a:rPr lang="fr-FR" dirty="0"/>
              <a:t>Besoin de temps</a:t>
            </a:r>
          </a:p>
        </p:txBody>
      </p:sp>
      <p:sp>
        <p:nvSpPr>
          <p:cNvPr id="3" name="Espace réservé du contenu 2"/>
          <p:cNvSpPr>
            <a:spLocks noGrp="1"/>
          </p:cNvSpPr>
          <p:nvPr>
            <p:ph idx="1"/>
          </p:nvPr>
        </p:nvSpPr>
        <p:spPr>
          <a:xfrm>
            <a:off x="457200" y="1600200"/>
            <a:ext cx="8229600" cy="3989388"/>
          </a:xfrm>
        </p:spPr>
        <p:txBody>
          <a:bodyPr rtlCol="0">
            <a:normAutofit fontScale="62500" lnSpcReduction="20000"/>
          </a:bodyPr>
          <a:lstStyle/>
          <a:p>
            <a:pPr fontAlgn="auto">
              <a:spcAft>
                <a:spcPts val="0"/>
              </a:spcAft>
              <a:buFont typeface="Arial" pitchFamily="34" charset="0"/>
              <a:buNone/>
              <a:defRPr/>
            </a:pPr>
            <a:r>
              <a:rPr lang="fr-FR" sz="2900" b="1" dirty="0"/>
              <a:t>Vivre le temps du partage, des rencontres. Nous sommes des êtres reliés ; nous avons besoin d’un tissu de relations aussi vital que notre tissu organique. Elles sont utiles, bien sûr, mais ne doivent pas nous faire oublier que l’essentiel est dans le temps donné au temps de l’autre.</a:t>
            </a:r>
            <a:br>
              <a:rPr lang="fr-FR" sz="2900" b="1" dirty="0"/>
            </a:br>
            <a:endParaRPr lang="fr-FR" sz="2900" b="1" dirty="0"/>
          </a:p>
          <a:p>
            <a:pPr fontAlgn="auto">
              <a:spcAft>
                <a:spcPts val="0"/>
              </a:spcAft>
              <a:buFont typeface="Arial" pitchFamily="34" charset="0"/>
              <a:buNone/>
              <a:defRPr/>
            </a:pPr>
            <a:r>
              <a:rPr lang="fr-FR" sz="2900" b="1" dirty="0"/>
              <a:t>Vivre le temps de l’espérance. </a:t>
            </a:r>
            <a:r>
              <a:rPr lang="fr-FR" sz="2900" b="1" i="1" dirty="0"/>
              <a:t>« L’espérance voit et aime ce qui n’est pas encore et qui sera tout. Elle fait marcher le monde »</a:t>
            </a:r>
            <a:r>
              <a:rPr lang="fr-FR" sz="2900" b="1" dirty="0"/>
              <a:t> (Charles Péguy). Devant les êtres en devenir que sont nos élèves et d’ailleurs toute personne, cultivons tout au long de cette année cette espérance qui fait que l’on ne peut désespérer de quiconque. Le Christ est venu partager notre condition humaine pour nous dire que la vie a un sens et que le temps vécu sur cette terre nous ouvre à l’éternité. Prenons le temps de le dire aux autres car l’espérance est comme la joie, elle a besoin d’être partagée.</a:t>
            </a:r>
          </a:p>
          <a:p>
            <a:pPr fontAlgn="auto">
              <a:spcAft>
                <a:spcPts val="0"/>
              </a:spcAft>
              <a:buFont typeface="Arial" pitchFamily="34" charset="0"/>
              <a:buChar char="•"/>
              <a:defRPr/>
            </a:pPr>
            <a:endParaRPr lang="fr-FR" sz="2900" b="1" dirty="0"/>
          </a:p>
          <a:p>
            <a:pPr fontAlgn="auto">
              <a:spcAft>
                <a:spcPts val="0"/>
              </a:spcAft>
              <a:buFont typeface="Arial" pitchFamily="34" charset="0"/>
              <a:buNone/>
              <a:defRPr/>
            </a:pPr>
            <a:r>
              <a:rPr lang="fr-FR" sz="2900" b="1" dirty="0"/>
              <a:t>Texte inspiré de </a:t>
            </a:r>
            <a:r>
              <a:rPr lang="fr-FR" sz="2900" b="1" dirty="0" err="1"/>
              <a:t>SitEcole</a:t>
            </a:r>
            <a:r>
              <a:rPr lang="fr-FR" b="1" dirty="0" err="1"/>
              <a:t>s</a:t>
            </a:r>
            <a:endParaRPr lang="fr-FR"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1854</Words>
  <Application>Microsoft Office PowerPoint</Application>
  <PresentationFormat>Affichage à l'écran (4:3)</PresentationFormat>
  <Paragraphs>69</Paragraphs>
  <Slides>11</Slides>
  <Notes>0</Notes>
  <HiddenSlides>0</HiddenSlides>
  <MMClips>2</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Baskerville Old Face</vt:lpstr>
      <vt:lpstr>Calibri</vt:lpstr>
      <vt:lpstr>Thème Office</vt:lpstr>
      <vt:lpstr>Présentation PowerPoint</vt:lpstr>
      <vt:lpstr>Présentation PowerPoint</vt:lpstr>
      <vt:lpstr>Que vive mon âme à te louer Auteur : B. Ducatel, Communauté de l'Emmanuel </vt:lpstr>
      <vt:lpstr>Evangile </vt:lpstr>
      <vt:lpstr>Prière universelle</vt:lpstr>
      <vt:lpstr>Présentation PowerPoint</vt:lpstr>
      <vt:lpstr>Vivre le temps  Besoin de temps</vt:lpstr>
      <vt:lpstr>Vivre le temps  Besoin de temps</vt:lpstr>
      <vt:lpstr>Vivre le temps  Besoin de temps</vt:lpstr>
      <vt:lpstr>Présentation PowerPoint</vt:lpstr>
      <vt:lpstr>Que vive mon âme à te louer Auteur : B. Ducatel, </vt:lpstr>
    </vt:vector>
  </TitlesOfParts>
  <Company>DDEC du Morbihan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Chistian Hurault</dc:creator>
  <cp:lastModifiedBy>Christelle Guittet</cp:lastModifiedBy>
  <cp:revision>11</cp:revision>
  <dcterms:created xsi:type="dcterms:W3CDTF">2012-07-09T12:22:12Z</dcterms:created>
  <dcterms:modified xsi:type="dcterms:W3CDTF">2023-06-01T14:53:46Z</dcterms:modified>
</cp:coreProperties>
</file>