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65" r:id="rId4"/>
    <p:sldId id="285" r:id="rId5"/>
    <p:sldId id="288" r:id="rId6"/>
    <p:sldId id="289" r:id="rId7"/>
    <p:sldId id="290" r:id="rId8"/>
    <p:sldId id="287" r:id="rId9"/>
    <p:sldId id="291" r:id="rId10"/>
    <p:sldId id="292" r:id="rId11"/>
    <p:sldId id="264" r:id="rId12"/>
    <p:sldId id="278" r:id="rId13"/>
    <p:sldId id="282" r:id="rId14"/>
    <p:sldId id="274" r:id="rId15"/>
    <p:sldId id="281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B0C4-74DE-41DE-811C-ED803792BA1D}" type="datetimeFigureOut">
              <a:rPr lang="fr-FR" smtClean="0"/>
              <a:pPr/>
              <a:t>11/12/2014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E7529-24CA-4776-9F94-5DA9024E949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4530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B0C4-74DE-41DE-811C-ED803792BA1D}" type="datetimeFigureOut">
              <a:rPr lang="fr-FR" smtClean="0"/>
              <a:pPr/>
              <a:t>11/12/2014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E7529-24CA-4776-9F94-5DA9024E949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6566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B0C4-74DE-41DE-811C-ED803792BA1D}" type="datetimeFigureOut">
              <a:rPr lang="fr-FR" smtClean="0"/>
              <a:pPr/>
              <a:t>11/12/2014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E7529-24CA-4776-9F94-5DA9024E949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1904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B8776-B329-4861-9D03-22402A4D1055}" type="datetimeFigureOut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11/12/2014</a:t>
            </a:fld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4A19B-E0B6-4EFD-AFC8-96664C22A899}" type="slidenum">
              <a:rPr lang="fr-FR" smtClean="0">
                <a:solidFill>
                  <a:prstClr val="white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4539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B8776-B329-4861-9D03-22402A4D105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11/12/2014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4A19B-E0B6-4EFD-AFC8-96664C22A89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437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B8776-B329-4861-9D03-22402A4D105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11/12/2014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4A19B-E0B6-4EFD-AFC8-96664C22A89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0787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B8776-B329-4861-9D03-22402A4D105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11/12/2014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4A19B-E0B6-4EFD-AFC8-96664C22A89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8176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B8776-B329-4861-9D03-22402A4D105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11/12/2014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4A19B-E0B6-4EFD-AFC8-96664C22A89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3118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B8776-B329-4861-9D03-22402A4D105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11/12/2014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4A19B-E0B6-4EFD-AFC8-96664C22A89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3016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B8776-B329-4861-9D03-22402A4D105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11/12/2014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4A19B-E0B6-4EFD-AFC8-96664C22A89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9059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B8776-B329-4861-9D03-22402A4D105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11/12/2014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4A19B-E0B6-4EFD-AFC8-96664C22A89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24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B0C4-74DE-41DE-811C-ED803792BA1D}" type="datetimeFigureOut">
              <a:rPr lang="fr-FR" smtClean="0"/>
              <a:pPr/>
              <a:t>11/12/2014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E7529-24CA-4776-9F94-5DA9024E949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0821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B8776-B329-4861-9D03-22402A4D105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11/12/2014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4A19B-E0B6-4EFD-AFC8-96664C22A89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5420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B8776-B329-4861-9D03-22402A4D105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11/12/2014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4A19B-E0B6-4EFD-AFC8-96664C22A89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3308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B8776-B329-4861-9D03-22402A4D105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11/12/2014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4A19B-E0B6-4EFD-AFC8-96664C22A89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050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B0C4-74DE-41DE-811C-ED803792BA1D}" type="datetimeFigureOut">
              <a:rPr lang="fr-FR" smtClean="0"/>
              <a:pPr/>
              <a:t>11/12/2014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E7529-24CA-4776-9F94-5DA9024E949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1843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B0C4-74DE-41DE-811C-ED803792BA1D}" type="datetimeFigureOut">
              <a:rPr lang="fr-FR" smtClean="0"/>
              <a:pPr/>
              <a:t>11/12/2014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E7529-24CA-4776-9F94-5DA9024E949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4426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B0C4-74DE-41DE-811C-ED803792BA1D}" type="datetimeFigureOut">
              <a:rPr lang="fr-FR" smtClean="0"/>
              <a:pPr/>
              <a:t>11/12/2014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E7529-24CA-4776-9F94-5DA9024E949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1043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B0C4-74DE-41DE-811C-ED803792BA1D}" type="datetimeFigureOut">
              <a:rPr lang="fr-FR" smtClean="0"/>
              <a:pPr/>
              <a:t>11/12/2014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E7529-24CA-4776-9F94-5DA9024E949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835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B0C4-74DE-41DE-811C-ED803792BA1D}" type="datetimeFigureOut">
              <a:rPr lang="fr-FR" smtClean="0"/>
              <a:pPr/>
              <a:t>11/12/2014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E7529-24CA-4776-9F94-5DA9024E949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043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B0C4-74DE-41DE-811C-ED803792BA1D}" type="datetimeFigureOut">
              <a:rPr lang="fr-FR" smtClean="0"/>
              <a:pPr/>
              <a:t>11/12/2014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E7529-24CA-4776-9F94-5DA9024E949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305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0B0C4-74DE-41DE-811C-ED803792BA1D}" type="datetimeFigureOut">
              <a:rPr lang="fr-FR" smtClean="0"/>
              <a:pPr/>
              <a:t>11/12/2014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E7529-24CA-4776-9F94-5DA9024E949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9621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0B0C4-74DE-41DE-811C-ED803792BA1D}" type="datetimeFigureOut">
              <a:rPr lang="fr-FR" smtClean="0"/>
              <a:pPr/>
              <a:t>11/12/2014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E7529-24CA-4776-9F94-5DA9024E949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1866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B8776-B329-4861-9D03-22402A4D1055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11/12/2014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4A19B-E0B6-4EFD-AFC8-96664C22A899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069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Pastorale Scolaire\Tiffauges\2012-2013\Célé de Noël\Photos crèche collège\Crêche (7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7992889" cy="531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95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11560" y="620688"/>
            <a:ext cx="79208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dirty="0" smtClean="0">
                <a:solidFill>
                  <a:schemeClr val="bg1"/>
                </a:solidFill>
              </a:rPr>
              <a:t>Amen, Alléluia</a:t>
            </a:r>
          </a:p>
          <a:p>
            <a:pPr algn="ctr"/>
            <a:r>
              <a:rPr lang="fr-FR" sz="6600" dirty="0" smtClean="0">
                <a:solidFill>
                  <a:schemeClr val="bg1"/>
                </a:solidFill>
              </a:rPr>
              <a:t>Amen, Alléluia</a:t>
            </a:r>
          </a:p>
          <a:p>
            <a:pPr algn="ctr"/>
            <a:r>
              <a:rPr lang="fr-FR" sz="6600" dirty="0" smtClean="0">
                <a:solidFill>
                  <a:schemeClr val="bg1"/>
                </a:solidFill>
              </a:rPr>
              <a:t>Amen, Alléluia</a:t>
            </a:r>
          </a:p>
          <a:p>
            <a:pPr algn="ctr"/>
            <a:r>
              <a:rPr lang="fr-FR" sz="6600" dirty="0" smtClean="0">
                <a:solidFill>
                  <a:schemeClr val="bg1"/>
                </a:solidFill>
              </a:rPr>
              <a:t>Amen, Alléluia</a:t>
            </a:r>
          </a:p>
        </p:txBody>
      </p:sp>
    </p:spTree>
    <p:extLst>
      <p:ext uri="{BB962C8B-B14F-4D97-AF65-F5344CB8AC3E}">
        <p14:creationId xmlns:p14="http://schemas.microsoft.com/office/powerpoint/2010/main" val="405771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172" y="476672"/>
            <a:ext cx="886031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600" b="1" dirty="0">
                <a:solidFill>
                  <a:schemeClr val="bg1"/>
                </a:solidFill>
              </a:rPr>
              <a:t>Aujourd'hui s'est levée la lumière, c'est la lumière du Seigneur.</a:t>
            </a:r>
            <a:br>
              <a:rPr lang="fr-FR" sz="2600" b="1" dirty="0">
                <a:solidFill>
                  <a:schemeClr val="bg1"/>
                </a:solidFill>
              </a:rPr>
            </a:br>
            <a:r>
              <a:rPr lang="fr-FR" sz="2600" b="1" dirty="0">
                <a:solidFill>
                  <a:schemeClr val="bg1"/>
                </a:solidFill>
              </a:rPr>
              <a:t>Elle dépassera les frontières, elle habitera tous les cœurs.</a:t>
            </a:r>
            <a:br>
              <a:rPr lang="fr-FR" sz="2600" b="1" dirty="0">
                <a:solidFill>
                  <a:schemeClr val="bg1"/>
                </a:solidFill>
              </a:rPr>
            </a:br>
            <a:r>
              <a:rPr lang="fr-FR" sz="2600" dirty="0">
                <a:solidFill>
                  <a:schemeClr val="bg1"/>
                </a:solidFill>
              </a:rPr>
              <a:t/>
            </a:r>
            <a:br>
              <a:rPr lang="fr-FR" sz="2600" dirty="0">
                <a:solidFill>
                  <a:schemeClr val="bg1"/>
                </a:solidFill>
              </a:rPr>
            </a:br>
            <a:r>
              <a:rPr lang="fr-FR" sz="2600" dirty="0">
                <a:solidFill>
                  <a:schemeClr val="bg1"/>
                </a:solidFill>
              </a:rPr>
              <a:t>1 - Que la steppe exulte et fleurisse, qu'elle éclate en cris de joie,</a:t>
            </a:r>
            <a:br>
              <a:rPr lang="fr-FR" sz="2600" dirty="0">
                <a:solidFill>
                  <a:schemeClr val="bg1"/>
                </a:solidFill>
              </a:rPr>
            </a:br>
            <a:r>
              <a:rPr lang="fr-FR" sz="2600" dirty="0">
                <a:solidFill>
                  <a:schemeClr val="bg1"/>
                </a:solidFill>
              </a:rPr>
              <a:t>Au pays de la soif, l'eau a jailli et se répand.</a:t>
            </a:r>
            <a:br>
              <a:rPr lang="fr-FR" sz="2600" dirty="0">
                <a:solidFill>
                  <a:schemeClr val="bg1"/>
                </a:solidFill>
              </a:rPr>
            </a:br>
            <a:r>
              <a:rPr lang="fr-FR" sz="2600" dirty="0">
                <a:solidFill>
                  <a:schemeClr val="bg1"/>
                </a:solidFill>
              </a:rPr>
              <a:t/>
            </a:r>
            <a:br>
              <a:rPr lang="fr-FR" sz="2600" dirty="0">
                <a:solidFill>
                  <a:schemeClr val="bg1"/>
                </a:solidFill>
              </a:rPr>
            </a:br>
            <a:r>
              <a:rPr lang="fr-FR" sz="2600" dirty="0">
                <a:solidFill>
                  <a:schemeClr val="bg1"/>
                </a:solidFill>
              </a:rPr>
              <a:t>2 - Vous verrez la gloire du Seigneur, la splendeur de notre Dieu,</a:t>
            </a:r>
            <a:br>
              <a:rPr lang="fr-FR" sz="2600" dirty="0">
                <a:solidFill>
                  <a:schemeClr val="bg1"/>
                </a:solidFill>
              </a:rPr>
            </a:br>
            <a:r>
              <a:rPr lang="fr-FR" sz="2600" dirty="0">
                <a:solidFill>
                  <a:schemeClr val="bg1"/>
                </a:solidFill>
              </a:rPr>
              <a:t>Dites aux cœurs affligés, voici votre Dieu, soyez sans crainte.</a:t>
            </a:r>
            <a:br>
              <a:rPr lang="fr-FR" sz="2600" dirty="0">
                <a:solidFill>
                  <a:schemeClr val="bg1"/>
                </a:solidFill>
              </a:rPr>
            </a:br>
            <a:r>
              <a:rPr lang="fr-FR" sz="2600" dirty="0">
                <a:solidFill>
                  <a:schemeClr val="bg1"/>
                </a:solidFill>
              </a:rPr>
              <a:t/>
            </a:r>
            <a:br>
              <a:rPr lang="fr-FR" sz="2600" dirty="0">
                <a:solidFill>
                  <a:schemeClr val="bg1"/>
                </a:solidFill>
              </a:rPr>
            </a:br>
            <a:r>
              <a:rPr lang="fr-FR" sz="2600" dirty="0">
                <a:solidFill>
                  <a:schemeClr val="bg1"/>
                </a:solidFill>
              </a:rPr>
              <a:t>3 - C'est lui qui vient pour vous sauver, alors s'ouvriront vos cœurs</a:t>
            </a:r>
            <a:br>
              <a:rPr lang="fr-FR" sz="2600" dirty="0">
                <a:solidFill>
                  <a:schemeClr val="bg1"/>
                </a:solidFill>
              </a:rPr>
            </a:br>
            <a:r>
              <a:rPr lang="fr-FR" sz="2600" dirty="0">
                <a:solidFill>
                  <a:schemeClr val="bg1"/>
                </a:solidFill>
              </a:rPr>
              <a:t>A l'amour du Seigneur qui vient pour vous racheter.</a:t>
            </a:r>
          </a:p>
        </p:txBody>
      </p:sp>
    </p:spTree>
    <p:extLst>
      <p:ext uri="{BB962C8B-B14F-4D97-AF65-F5344CB8AC3E}">
        <p14:creationId xmlns:p14="http://schemas.microsoft.com/office/powerpoint/2010/main" val="93435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512" y="692696"/>
            <a:ext cx="856895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>
                <a:solidFill>
                  <a:schemeClr val="bg1"/>
                </a:solidFill>
                <a:latin typeface="Times New Roman"/>
                <a:ea typeface="Times New Roman"/>
              </a:rPr>
              <a:t>Merci pour la joie de Noël dans nos maisons et dans nos cœurs… Merci, Seigneur </a:t>
            </a:r>
            <a:r>
              <a:rPr lang="fr-FR" sz="3600" dirty="0" smtClean="0">
                <a:solidFill>
                  <a:schemeClr val="bg1"/>
                </a:solidFill>
                <a:latin typeface="Times New Roman"/>
                <a:ea typeface="Times New Roman"/>
              </a:rPr>
              <a:t>!</a:t>
            </a:r>
            <a:r>
              <a:rPr lang="fr-FR" sz="3600" dirty="0">
                <a:solidFill>
                  <a:schemeClr val="bg1"/>
                </a:solidFill>
                <a:latin typeface="Times New Roman"/>
                <a:ea typeface="Times New Roman"/>
              </a:rPr>
              <a:t/>
            </a:r>
            <a:br>
              <a:rPr lang="fr-FR" sz="3600" dirty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fr-FR" sz="3600" b="1" i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Merci </a:t>
            </a:r>
            <a:r>
              <a:rPr lang="fr-FR" sz="3600" b="1" i="1" dirty="0">
                <a:solidFill>
                  <a:schemeClr val="bg1"/>
                </a:solidFill>
                <a:latin typeface="Times New Roman"/>
                <a:ea typeface="Times New Roman"/>
              </a:rPr>
              <a:t>pour la vie, pour les bébés, pour nos familles… Merci, Seigneur !</a:t>
            </a:r>
            <a:br>
              <a:rPr lang="fr-FR" sz="3600" b="1" i="1" dirty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fr-FR" sz="3600" dirty="0" smtClean="0">
                <a:solidFill>
                  <a:schemeClr val="bg1"/>
                </a:solidFill>
                <a:latin typeface="Times New Roman"/>
                <a:ea typeface="Times New Roman"/>
              </a:rPr>
              <a:t>Donne </a:t>
            </a:r>
            <a:r>
              <a:rPr lang="fr-FR" sz="3600" dirty="0">
                <a:solidFill>
                  <a:schemeClr val="bg1"/>
                </a:solidFill>
                <a:latin typeface="Times New Roman"/>
                <a:ea typeface="Times New Roman"/>
              </a:rPr>
              <a:t>à tous les enfants du monde le bonheur d’être aimés, d’être heureux… Merci, Seigneur </a:t>
            </a:r>
            <a:r>
              <a:rPr lang="fr-FR" sz="3600" dirty="0" smtClean="0">
                <a:solidFill>
                  <a:schemeClr val="bg1"/>
                </a:solidFill>
                <a:latin typeface="Times New Roman"/>
                <a:ea typeface="Times New Roman"/>
              </a:rPr>
              <a:t>!</a:t>
            </a:r>
          </a:p>
          <a:p>
            <a:r>
              <a:rPr lang="fr-FR" sz="3600" b="1" i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Aide-nous </a:t>
            </a:r>
            <a:r>
              <a:rPr lang="fr-FR" sz="3600" b="1" i="1" dirty="0">
                <a:solidFill>
                  <a:schemeClr val="bg1"/>
                </a:solidFill>
                <a:latin typeface="Times New Roman"/>
                <a:ea typeface="Times New Roman"/>
              </a:rPr>
              <a:t>à dire aux autres tout ce que tu fais pour </a:t>
            </a:r>
            <a:r>
              <a:rPr lang="fr-FR" sz="3600" b="1" i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nous… </a:t>
            </a:r>
            <a:r>
              <a:rPr lang="fr-FR" sz="3600" b="1" i="1" dirty="0">
                <a:solidFill>
                  <a:schemeClr val="bg1"/>
                </a:solidFill>
                <a:latin typeface="Times New Roman"/>
                <a:ea typeface="Times New Roman"/>
              </a:rPr>
              <a:t>Merci </a:t>
            </a:r>
            <a:r>
              <a:rPr lang="fr-FR" sz="3600" b="1" i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Seigneur !</a:t>
            </a:r>
            <a:endParaRPr lang="fr-FR" sz="36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32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269440"/>
            <a:ext cx="8136904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chemeClr val="bg1">
                    <a:lumMod val="95000"/>
                  </a:schemeClr>
                </a:solidFill>
              </a:rPr>
              <a:t>Aujourd’hui, dans une étable, le Sauveur est né.</a:t>
            </a:r>
          </a:p>
          <a:p>
            <a:r>
              <a:rPr lang="fr-FR" sz="3200" dirty="0">
                <a:solidFill>
                  <a:schemeClr val="bg1">
                    <a:lumMod val="95000"/>
                  </a:schemeClr>
                </a:solidFill>
              </a:rPr>
              <a:t>Chacun de nous est invité à venir l’adorer.</a:t>
            </a:r>
          </a:p>
          <a:p>
            <a:r>
              <a:rPr lang="fr-FR" sz="3200" dirty="0">
                <a:solidFill>
                  <a:schemeClr val="bg1">
                    <a:lumMod val="95000"/>
                  </a:schemeClr>
                </a:solidFill>
              </a:rPr>
              <a:t> </a:t>
            </a:r>
          </a:p>
          <a:p>
            <a:r>
              <a:rPr lang="fr-FR" sz="3600" b="1" dirty="0">
                <a:solidFill>
                  <a:schemeClr val="bg1">
                    <a:lumMod val="95000"/>
                  </a:schemeClr>
                </a:solidFill>
              </a:rPr>
              <a:t>C’est Noël, paix sur terre,</a:t>
            </a:r>
            <a:endParaRPr lang="fr-FR" sz="36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fr-FR" sz="3600" b="1" dirty="0">
                <a:solidFill>
                  <a:schemeClr val="bg1">
                    <a:lumMod val="95000"/>
                  </a:schemeClr>
                </a:solidFill>
              </a:rPr>
              <a:t>Gloire à Dieu, au plus haut des Cieux </a:t>
            </a:r>
            <a:r>
              <a:rPr lang="fr-FR" sz="3600" b="1" dirty="0" smtClean="0">
                <a:solidFill>
                  <a:schemeClr val="bg1">
                    <a:lumMod val="95000"/>
                  </a:schemeClr>
                </a:solidFill>
              </a:rPr>
              <a:t>! </a:t>
            </a:r>
            <a:r>
              <a:rPr lang="fr-FR" sz="2800" dirty="0" smtClean="0">
                <a:solidFill>
                  <a:schemeClr val="bg1">
                    <a:lumMod val="95000"/>
                  </a:schemeClr>
                </a:solidFill>
              </a:rPr>
              <a:t>(bis)</a:t>
            </a:r>
            <a:endParaRPr lang="fr-FR" sz="28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fr-FR" sz="3200" dirty="0">
                <a:solidFill>
                  <a:schemeClr val="bg1">
                    <a:lumMod val="95000"/>
                  </a:schemeClr>
                </a:solidFill>
              </a:rPr>
              <a:t> </a:t>
            </a:r>
          </a:p>
          <a:p>
            <a:r>
              <a:rPr lang="fr-FR" sz="3200" dirty="0">
                <a:solidFill>
                  <a:schemeClr val="bg1">
                    <a:lumMod val="95000"/>
                  </a:schemeClr>
                </a:solidFill>
              </a:rPr>
              <a:t>Dans cette nuit admirable où Dieu nous rejoint,</a:t>
            </a:r>
          </a:p>
          <a:p>
            <a:r>
              <a:rPr lang="fr-FR" sz="3200" dirty="0">
                <a:solidFill>
                  <a:schemeClr val="bg1">
                    <a:lumMod val="95000"/>
                  </a:schemeClr>
                </a:solidFill>
              </a:rPr>
              <a:t>Cet enfant vient nous redonner notre liberté</a:t>
            </a:r>
            <a:r>
              <a:rPr lang="fr-FR" sz="3200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</a:p>
          <a:p>
            <a:endParaRPr lang="fr-FR" sz="3200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fr-FR" sz="3200" dirty="0">
                <a:solidFill>
                  <a:schemeClr val="bg1"/>
                </a:solidFill>
              </a:rPr>
              <a:t>Réunis pour le célébrer nous chantons de joie.</a:t>
            </a:r>
          </a:p>
          <a:p>
            <a:r>
              <a:rPr lang="fr-FR" sz="3200" dirty="0">
                <a:solidFill>
                  <a:schemeClr val="bg1"/>
                </a:solidFill>
              </a:rPr>
              <a:t>Par notre vie, nous témoignons que le Seigneur est là.</a:t>
            </a:r>
          </a:p>
          <a:p>
            <a:endParaRPr lang="fr-FR" sz="32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21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:\PASTORALE\Mes images\Crèches 2014\SAM_11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-891480"/>
            <a:ext cx="5970712" cy="8956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69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269440"/>
            <a:ext cx="8136904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/>
              <a:t>Aujourd’hui, dans une étable, le Sauveur est né.</a:t>
            </a:r>
          </a:p>
          <a:p>
            <a:r>
              <a:rPr lang="fr-FR" sz="3200" dirty="0"/>
              <a:t>Chacun de nous est invité à venir l’adorer.</a:t>
            </a:r>
          </a:p>
          <a:p>
            <a:r>
              <a:rPr lang="fr-FR" sz="3200" dirty="0"/>
              <a:t> </a:t>
            </a:r>
          </a:p>
          <a:p>
            <a:r>
              <a:rPr lang="fr-FR" sz="3600" b="1" dirty="0"/>
              <a:t>C’est Noël, paix sur terre,</a:t>
            </a:r>
            <a:endParaRPr lang="fr-FR" sz="3600" dirty="0"/>
          </a:p>
          <a:p>
            <a:r>
              <a:rPr lang="fr-FR" sz="3600" b="1" dirty="0"/>
              <a:t>Gloire à Dieu, au plus haut des Cieux </a:t>
            </a:r>
            <a:r>
              <a:rPr lang="fr-FR" sz="3600" b="1" dirty="0" smtClean="0"/>
              <a:t>! </a:t>
            </a:r>
            <a:r>
              <a:rPr lang="fr-FR" sz="2800" b="1" dirty="0" smtClean="0"/>
              <a:t>(Bis)</a:t>
            </a:r>
            <a:endParaRPr lang="fr-FR" sz="2800" dirty="0"/>
          </a:p>
          <a:p>
            <a:r>
              <a:rPr lang="fr-FR" sz="3200" dirty="0"/>
              <a:t> </a:t>
            </a:r>
          </a:p>
          <a:p>
            <a:r>
              <a:rPr lang="fr-FR" sz="3200" dirty="0"/>
              <a:t>Dans cette nuit admirable où Dieu nous rejoint,</a:t>
            </a:r>
          </a:p>
          <a:p>
            <a:r>
              <a:rPr lang="fr-FR" sz="3200" dirty="0"/>
              <a:t>Cet enfant vient nous redonner notre liberté</a:t>
            </a:r>
            <a:r>
              <a:rPr lang="fr-FR" sz="3200" dirty="0" smtClean="0"/>
              <a:t>.</a:t>
            </a:r>
          </a:p>
          <a:p>
            <a:endParaRPr lang="fr-FR" sz="3200" dirty="0"/>
          </a:p>
          <a:p>
            <a:r>
              <a:rPr lang="fr-FR" sz="3200" dirty="0"/>
              <a:t>Réunis pour le célébrer nous chantons de joie.</a:t>
            </a:r>
          </a:p>
          <a:p>
            <a:r>
              <a:rPr lang="fr-FR" sz="3200" dirty="0"/>
              <a:t>Par notre vie, nous témoignons que le Seigneur est là.</a:t>
            </a:r>
          </a:p>
          <a:p>
            <a:endParaRPr lang="fr-FR" sz="32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23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hQQERQUEBQUFRQUFxYVFxQWGBgXFBUVFBwXFhcYFRcYHCYgFxkjHxcYHzAgJCgpLC4sFR8xNzAqNSYuLCkBCQoKDQUKDQUOEikYFBgpKSkpKSkpKSkpKSkpKSkpKSkpKSkpKSkpKSkpKSkpKSkpKSkpKSkpKSkpKSkpKSkpKf/AABEIAP8AxQMBIgACEQEDEQH/xAAcAAACAwEBAQEAAAAAAAAAAAAABgEFBwQDAgj/xABGEAACAQMCAwYEAwUECAUFAAABAgMABBEFIQYSMQcTIkFRYRQycYEjQpFSYnKCoRUkM5IIFkNTsbLB0SU0VGPCFzV1g6L/xAAUAQEAAAAAAAAAAAAAAAAAAAAA/8QAFBEBAAAAAAAAAAAAAAAAAAAAAP/aAAwDAQACEQMRAD8A3GiiozQTRXPe3qwxvJIcIilmPXAG52HU+1c2ia5HdwiWLmAJZSrjldHQlWR1/KwIIIoLGioBqaAqCamlLj/iV7eOO3tN7y8YxQDfweTzHAOyA5/74oKXtB7Y4dOYxQJ8RMNmw2Iom3wsjAHL9TyDfbqKzu27e9Rd8hbQAFcR8j5fJVeVTzkk759evXpVf2naItvMtnAT3VlAssjMfFLNO2XkJ82OVAz0ximT/R10CN2uLpt5IysSAgEKG8ZYZGQ3hxkHoTQNeidtsLSLDfwTWcpPKS4Pc8x6eIgMoxynJG3N6b1pStkZHQ0kcacPXuoTrCpgSwAXvS6CSZy3NzGLIPIy4XB8O5zkjavfsztbmC2kt7tw/wALM0ERxhjCgUoSc7gqRj22PSgcqKKg0Fe/EMC3AtjKonZecR75I3I3xjJCsQuckKTjANKnFXGEzSPb6ds8brG8xQPmd8lLeFWIVn2LO58MaKxOTtXFx7YvJdyfD85kjtbeZhECZVMdyOR4/VxH8SAMEnJG+cV1ScGo0MTWEhMboFWUNlooJvHcyxnBaS4mA5eY7jm2xggh6dm/EU1zJdxTytOIGi5bjkVEfnTxiMKBmPnVip81Ip7rJuGJrvvI47WL4XvpjPMskeGW3QiONVjIJihEUaxjPKzOx5fCrGtYFBNFFFAUUUUBRRRQFFFFBDGs017jG6S8kjaRLeJDypyvG3MFyxkmZoXCZXHgYx8o3ya0s1n/AB/w1BGPiY4JWkklQSd1Gkqnqe8mikVhgcuCyhW8WMgE0H0Rf3kTRF4zFOrIXe3ilTlZT+e3u8dDseQbjyrx0/Rp0lmVJea9tlhdpUJiivFbmCx3cRyO95Ux3g38SHOxWqLs/vrS0uC0/wDZ9u5BQNDPcrkkgANDIO6XPrkEEdN809xavZm+RorlGmuIzH3UTK4kERMgdymSvKOdQSQPGRucYC70nUluYUlTIVx0YYZSCVZWHkykFSPUGuylXQLn4ORrS5cBmkklgkbCd+sztIyjyMqMxBUdRykDrhpzQc9/epDG8srBUjVnZj0CqMk/pSjwPpck8supXkZWafwwRt80FoPkXHk7fM3n9M4qOILkajfpp67ww8txen8pAOYLc/xMA7D0UDzp1UYoMC7drVoL1pPFyXdsq82cDngcEqf2gVC+HzLD0r77PuCZdQtYVWeWGGN5BO8UiEStG6yQqnIcgL3kh5j0PTO2NR7SuEBqdhJFsJF/EiY+UiA7fRhlT9c+VL3YDco2llFJ545pBID5M3KRy+2MffNAxcX8RpZLCne8rFhiFEea6mVcYSEA7FiOUu2RufM5rk4C1s3k1zPjlWSKzcxjJ5JWSQsDkDLcncgnocbbV9cU8Wy28qQfANN8QxhiYzRKsvhLMDnLKMZ+YAV38C6TLbwSG5VEknnknMaHmWJXwEiDYHNyKoXbbYAdKBloqM0UC1xOpgmgu4z4g8dtImcCWK4dUA9OdHIcH05x+ave/vksVjhtoC8khkMUEfKi5HjdmZiAiAvkkZPi2Bpa7T+IlhmsonRzGkqXk7plu6ht2ChmVRnlLuN/3f07td4gthcaZdmeP4d2niWUHKF5kHLlugGUIOehIzjegvOGtDNtGxlbnuJmMs8nk0jeS/uIAEUei+9XVQDU0BRRRQFFFFAUUUUBRRRQFQRU0UHm8QIwdx6Hcf1pB7Tp4dMtY7qBEiminjMXIqp3hORJG/KN1aPmz9AeoFaFSdx3oMtxLZypCtxFayPK9uXCNI2AsZTmBVuXxHlYjORvQVl7bf6xxQBoZoLMN3zvJ+HNJIEZUWJRnwgvkyHAPLgZzmvq845bR7ZotRDtLFGwgn5SYrzlyIwWGeSbGOdW9CwJBpu0PX4rxC0RIKnlkjccssTDbllQ7qdvuNxmvnifh6O/tZLeYeGRSAcAlG/K656MDvQJPA9+trEwjVr3ULlviLruSvdxvJuqyzE8kYUHHLktucA5q6u9I1O7bEtxFZw4yVtOaS4J/ZM0igAe6r5Yq84Z0BLG1ht4wMRoqkheXnYDxOR6scnqT71a0CZ/9NuVCI7/AFFXOcyG4Mmc+TIy8uPoAfeqrgvgW70QTLbmC7jlZW8bNBKOUY28LqTv5kfWtIFGKDNeMtO1W8ltJbOCO3ktzKeaSZHXMyd3kALuQpbfHU10aNwNfphrzWLkyt0WLkEe25AEinn+yitCxS/xpoj3Nvm3IW5gYTW79MSpuFJ/ZcZQjzDGg5ympwHwtbXiejBrabHrzLzxsf5V+1ecnHLxD+86ffR+pREuE2/ehc/1Aq14W19b61jnUcpYEOh6xyKeV0PuGBH6VbEUCJwVGdSmOrSYVJoXtYYMZxAshJaY5PM7Mp8I2A9aWu1XsztIbSWe272El48W0RBglmdu7Q92flbxHcHpnatO4e0NbKIwxk92JJHRT+RZGL8g/dBY49qW+KrkXWp2NkBzLETezjqAsWVhDA7HLnP8o9aBm4dtXitbeOU5kSKNHOc+JVAbfz3qyqBU0BRRRQFFFFAUUUUBRRRQFFFFAVBqag0CH2mRCzibULd2iu4+RF5Nxc8zBVhmjO0i7kg9Rvj0r5XtGntUX+1bCeIsue8tx38J2BIYA80Tb/K3p1Irz16f+0dYtrNN4rHF5cH/AN0bQR/1DEehIrQQKBOHazp5AIklJIHhFvccxJ2xju+v3ri/1o1O/wArp9n8LEcYurzKtg/mjtxuT0IySKf8VGKBN7MtbnmhngvHMlxZ3EkDuRguvWNzj1GR/KKdKRtGTu9fv1HSa1tpjj9pC0W/qduop5oCoYVNQaDNOFdZmgutTSC0muIfjnPNG8KlJGRTIvLI67ZA3HrVxN2j92R3un6kgP5vh+cZ6Y8DHrXF2YSn4jV0f5xfuxI+XDDAx/l/rT/y0CE/ak0x5LHT72aU4x3kfcRDOd3ds8o/71Z8GcKy27S3V66yXtzjvGX/AA40X5Iov3V9fMgelNfLU0BRRRQFFQWrkt9WhkYrHLGzDqqurMMdcgHIoOyioDVNAUUUUBRRRQFFFFAVW8Ra2llbS3EvyRIWI82I6KPcnA+9WOay/tMlfUr220iHPIxFxdMOqRL8oPoep38ylBadkOlv8K97cf8AmNQka4c+iHIjUe2Mkfx+1PteVtAI1CoAqqAqqBgADYAD0FetAVDGpqs4j1tLK1muJMcsSM2CccxA8K5wd2OB96BU4WHe65qkw+WNLe2zv8wXmcDy2I6U/ClDsv0d4LFZJt57t2u5j+/NggY8sKF2+tN9AVBFTRQIPC691rmqRk/4qW1wo33HLyMdzjr6ev2p+pFvyYeIrZvy3NlLF57tC/ejPlsD5+pp5FBNFFFBBNL+ra1MLqK1gWJWkjeUSzFiD3bKrJHGmC7AMGPiGAR1pgakzg22aW5vLvmiZJJ5UQ8haQLFyRju5+bBiPKW5AMBiwz1oEvjKxu+8V9SmAUSTtyQvKsctqiRiNRGjEqzu3Jk5bmlA3ArMb3Ul+HihgiPeyYzy8pZUjMnLGijLoXZ2kbJ3HJjIGTpnGOnXGsa01vZTMkNtHGJ5RnkjkUyZAx80mJCAP4vQ1onCXZ9aaYv93iHeYw0z+KVvXxflHsMCgzbhvinXNOs+9u7Rp7ZDkmViLlI/PbJbkGOrrnfrjetg0PWY7y3juIDmOVQy56jPUN6EHII9RXTc26yIyOMqwKsPUMMEfoTSL2OExWtxaMSTZ3c8Az15MhlP0OTQaBRRRQFFFFAUUVBoOPV9UjtoZJpmCxxKWYn0HkPc9B7kUodluiyCOa+ugRc3796QeqQjPcp7eHfHoQPKvPjqQ6hdQaXFgqStzeN15II2DKhHrIwGx9j0NPsUYUAAAADAA2AA8gPIUH0Kmiigg1nfGtz/aN/BpSYMa8t1eEeUcZBSI/xErn+JaY+OuL00y0eZvE/yRR+ckrfKMeY8zjyFcfZzww1pbtLc4a7um7+4fG/M+6pv0CA4x0zmgbEGBX1RRQFFFFAkcYMqaro8jHrJcxeXWWEhf64H3p2FIPam3LJpTj5l1CEA7fmBB9/09KfhQTRRUE0HzKoIIPQ7EeoNZlrHF50eCayQmSYCOPTxgEskgCKrEdWiYEHOCQY85JJqu7Qe08G9+AiaSO3Rgt5cxbyKpxzLGR8gXozdeoHTfv1bsjgjjiutH8FzAVmiZnaWO45fEA2SR4vJhtv75AOPA/Co060SLPNISZJpD1kmc5difPHQeyimGqThHiePUbVJ49ifDIh+aKVcc8bD1B/oR61d0EGkHs1hU3WryR/K18yZzkFo1y2B5eJz/T0pp4q1n4OznuMcxhjZwvqwHhB9s4z7VWdm2j/AA2nw828sw+IlbzaWf8AEYn1xkD+WgaaKKKAooooCqziPXY7G2luJjhIlLEebHoqj3Y4A+tWdU3FvC8epWsltMWCvghl+ZWXdWHrg+XnQUHZhpzmKW+uARPqD98ynBCRDIhRfPHKc7+o6U8Cs5l1jUNGUNqDR3lkCqNcRr3c8AOFDyRAFXTOBsc7/atBt51kVWQgqwDKR0IYZBH1FB61zX98kEbySsEjRSzMeiqNyTXQTWWdoeptqt5Ho9o3gJEl7Ku/dohBCZ6Z6ZHqyD1oPLheN+IL/wCPuUK2VoxWziIwJHzvK4PUjAJxtkKPynOsCuTS9MjtokhhULHGoVVHkB/188+9dlAVWahxFbW8iRzzxRvJ8iu4UsB5jPl5fXarOl3iTQRI3fiVISsbRyGWNJYJIs84EyuRspyQQwxzN5GgvkmB6EHp0OevSvvNJHCnDsE0HOII4CGYRXNsjWzSpjaVVzzKpyQAxZSFBHhIFdXEF5fWdjdSh4ZWgiZ43KMHYKMlpADy8wG/hGCV6DOAFX2wHENi3MQF1C23AGfz7jP0/rWgc1ZtadmSX9rA1zqF9MGWOf8AxgY+8Yc3MgKnGOY432q5k7LbWT/zUl5cnGMzXMp9DkKpAHSgbZJ1X5mAz0yQMn2zSZe6rPqsklvYO0NtGSk96B4nYbNFaHpkbgyeXlVPw72N20U9yl1G1xCGVrZpJGIVHB50Kqw8YYfNjcEH1FaLY2EcCLHCixogwqIAqqOuwH1oOLTOFra2gMEUSCJlKuCMmQNkHvGO7k5OSSetU3BOLWS404kkWxEkHNuTaTZKDPU8j86b+QWrPibje005c3cyoSMqgy0jfRBv5dTge9LGnaybi+0y8aJ4fjIbu3aNs5AjImi5vCNyFdumN+vqHnDB/ZOuBUyLXVQx5fyx3ce5x/GPL1f0FaRmk7tPhC2a3IzzWU8NyCBvhHCyAfVGb9BTfG4YAqcgjII6EHcUGadqUV7PNDaRzJFbXasg8JDSTIOfuJJBnkWQdCB5EEGnDhDWIri3CxIYjB+BJA27wPEAvdsfPbGGGxGDVb2qWhbTpJVH4ls0d0h6YaBgxI/l5x/NVZreoJY3tvqSEfC3wjguD5AsOa3n+wJU+1BodFQDU0BRRRQFFFFBxaxpaXMEsMgykqMjfRgRn6is87NeJGspDpGoHknhJFvIdknhySoUnz649QMdVrUKWeNuC7TUYf74OXuwxWcEI8Q6khjty7ZIbbag+e0PjFdMspJifxSCkK4zzSsDy7eg+Y+w9xXD2WcIGytO8n8V3dHvp3O7ZfxBCT6Z3/eLVmXZpoj6nqQaWea5stPYtE02fExP4YwScdOcjPRQPPFfoJRQTRRRQVPEnEC2UQdhku3doCyopchm8cjHCLhSST6bAnAKZaam1zeQLcxm5Mp5gm8dtbxhS3eLA455gCAO+lVQSw5B1ps4yW5No4sUR5yV5Q5UYGRll5xy86jcZ2z69DnE0VzFbOzxGEPy85uW7tZp2GFWeUSCW4IJ8Ts0cQVThGACkNdmuVjQu7KqKpYuSAoUDJYn0A3zS4Lu8u4TJHFbLDKp5YbjvO8eNtg0jJtHzLvycrYDDJzkVzaBpUt1FGbp+a2jCCKFUESz8gH4sqD/AGZbJSLAHKqlgScBxAoM94D1OTT/APw7UeSIx5a1cyApNAScIrtjmeMnGCAcEbeZf/iVxnmXHrkYpB7ZbaKWCzjlQOZL63RR54bm5/sV2I9x6Vav2VaYcf3SMYOdmkA+4Db/AHoOzVuPbC1/x7uFT+yG53/yJlvP086Vf9c77V2lj0aNYYUbu2vbjZgwGWCQEE5wR1Hnvg4p2suHbS1Q9zbwRKBklY0XYb5Y43xucmlXsrvhcNqU8St8PNeM8TN8znlVZD/DkDH1x5UE8L9ksNvMbm8ka9uiebvZvlUjoVUk5PuScYGAKteMZAlxpbH/ANZy5/jgnUbn3IppxSlx+iltOL9BqFv655iHC9P3uWgt+KtP+IsrmLb8SGVRnpkqcf1xUcH3BksLRyMFreBiB0BMakirWlvs6JFhGhzmFpoCD1HcyyRgH1wABmgteI4A9pcKejQyqfXBRhtSxpelLqmgQwsf8W0jUEflkjVQp+zIP0p2lGx+hpO7HrrvNHtf3VdPX5HYUHv2Za611YoJs9/bs1tODue9hPLk+uRyn6k020ig/wBn61jYQamufQLdwDf/ADp+pFPIoJooooCiioJoAtWI9qnGcmpTjSdMBcl+WZ16My48AP8Au16semR6Df77WO1R3k+A0xiZGbu5ZY92Lk47mIjzzsSPoPOmzsp7NxpcPPMAbqUDnOx7pevdIf8AmI6kewNAx8G8Kx6baR28W/Lu74wZJG+Zz9fL0AAq9qAKmgKKKKAr4kiDDDAEdcEAjb6190UHyBX1RRQZt2uzYm0hMfNfI2f4eUf/AC/pWk1nnaaM32iqdwbzJB6EgJjb2rQaBJ7WNRcWiWlucT38i2yeoRt5W+gXY/x0z6HosdnBHBAoVI1CgDz9WPqSdyfUmk2A/HcQyEk93pkCqq+Xf3A8TfZSR9QK0IUE0o9oR/8At4231G028z4m6fTr9qbqUeO1Bm0vP/r0/pFMaBsXpS9oBEV3ewdMul0g/cnUK5Hr+JHJ9MimIUs8QJ8PeWt30Q5tJvTknIMLMfILKAv/AO40DMaTOyUn+zgDjwz3K7Y8pn8xsfrTl1pL7KwBBdgbAX94ABsAOfoB5UHR2nWDPYPLCCZ7RkuoSNyHhOTt5gqXBFXfDWuJe2sNxH8sqB8fsk7Mv2II+1WEiBgQwBBGCDuCD1B9RWddnf8A4ff3ulnIjB+KtcnP4MmOdR7Kcfo1BpFFAooCqHjq+aDTruRCQywSFSM5BKkAjH1q+rm1GxWeJ4pBlJEZGHqrgqf6GgynsQ7PIo4I9QmxJNKCYgekK5K5Hq5wd/IbDzNa8BWY9kd61m0+k3RxNbO0kOf9pA+/Mvrgnm/n9jWnA0E0UUUBRRRQFFFFAUUUUCB2hwl9R0UA4xdO3njCKrEfU4p7kkCqSegBJ+gpC43QnWtFxvh7kn6BASavO0TVja6Zdyg4ZYmVT6NJ+Gp+xbP2oKDsYJmtbi7YHmu7qaU568owqj7bitEpX7M9O+H0qzTGD3KuR+9JmQ5/zU0UBSR2i3ndz6SAMltQjHsAVdD/AM+ftTvSJ2mRjvtIY+Wowj9Qf+oFA9LXHrGlpcwSQyDwyKVOOoz0IPkQcEHyIFdampNBR8Iau1xBiba4gYwTj/3o8AsP3XBDj2cUt9j48Gpf/krr/wCFd+qX6Wmq2wjJL3wMc0Kgk8sSkx3B8l5cGM7bqw/Ypa7JdcSKXWEmdUWO8kmLOQqKJGdCSW6bxr1PmKDV6Qe0ewNvLa6pECWs3CzgdWtJCVk+pXmLfcnyppseKrSc4hureQ5xhJY2P6BvavHi3Wba2tZWvWURFGVlOOZwwK8ir+ZjnGKC3glDqGU5VgCCOhBGQRUUp9k8U6aVbrcKykc3dq/ziEsTFz+/Kf0xRQONQRU0UCxxjwUl8EkR2guofFBcx7Oh/Zb9uM+a/X3yu6b2lTWUq22uw9wx2W8TJtZfQk48HXHt5hfLScVyajpsdxG0U6LJG4wyMMgg/wDA+/Wg6IpQwBUggjIIOQQehBHUV91mfZm72F3d6VKzMkOJ7Utue4c7jIHqQfrzVpYNBNFFFAUUUUBRRRQJmrWvPr1idvw7S6ffyJaOPb38f/Gqrt7veTSigOO+mij+wy5/5KtiebiAeI/h6efD5fizjf8A/gUu9vCmSPT4QMiW8QY9TjlA+/OaDS9NthFFGgxhEVBjphVC/wDSumoUVNAVnvbQ3d2ltMekF7byHcgYBOckdB71oVJna9YGbR7sKMlUWQe3dsrsf8oagXLbtD1LVJZBo1tCtvG5X4m4zhsegBGCeuAGIBGcZqyTVeIIyVezsZdjiRJSig+WVZuY/oPqKtuyyCNNJs+5xgxBmxv+IxJkz78/MPbGPKm3FAo8F8KzQPLdahIs17OAGK/4cMS7rFFn8udztufXqUTgTgKGfVtUku1WQQXDBYm3UtKzyK7rnDYHQHO5J8q2kilHVuHp7e5kvdO5WklCC4tX2S4EeeVkf/ZzAEgE+E53oFiHgGxbWrqCW2jaOS3huY1xyqhBMUgXlIwCcEjcZOaarPst02KUSraqXXHLztJIFK9CFkYgevSlmTiqKfW9OkiJVnjubWeF1KzxMAJFSRPLxYwehwSCa1EUBy0VNFAUUUUBQaKKCh4k4NgvuVpA6TIMR3ETGOePP7LjqPY5HtS8nD2sWjZt76K8Tb8K7Qo2B6Sx5OfrtT/RQJlr2irFKlvqcL2U8mAhYh7eUn/dzrt9mxjIFOQNcWraLDdxNFcxpLG3VWGR9R5g+43pHt+EdU06UrptzFLaHHLb3hkYxDzVHUE8o8t/tnchoua573UooRzTSJGu+7sFG25wSd6Tv7K1uYnvLyzt1P8AuIWkcDqeUy4GfLfI8647/sTtrhXN1cXc8zDaeWTmaM9fCmOXHsfL060D5YapFcLzQSJKvTmjYOP1U186pqcdtDJNM3LHGpd29FUZO3mfbzzWAwaHBpF0LPWYR3TFmg1CEvG+OuWKHxYOBggsufMEVW3kF1qZlazmuk06MjMl9dN3OVPhLFzy5zjCAMRtvk0Gy8LzNdalPeCCaOFraCFGmj7pmZXkdgqk5K7rv60v9trsbjSI0xlrrIJGcMrQhft4zn6U3cD8VLeRtG0kclxbhFmeJg0TlhkPGw8mwdiAVOQRSn2p4bV9ERjle/J5cefPDg5+w/Sg1RamoFTQFeN1brIjI4yrqVYeRVhgg/UGvaigy2w4d1HQmZbBBfWLMWFuzBLiEt15GOzj/j1wNzVqvaqsRC31jfWpJ6mLvY/86devpT5io5aBUi7T7Fs4ebbY/wB1us59MCLr7Vb6VxRa3RIgnjdh1TOJBnfeNsMPuKtOWkbtf4cFxp8syDluLUd9HKPDIoj3dQ43AK8xx6gUC52rwomq6RJEB8S0yg42LRq6cvMR6ZYdPX0rXRWY9lXDtvdxQanM81xdkMrPO5fu3U8p5FwAuw2O+A33rTgKCaKKKAooooCiiigKKKKAqMVNFBGKmiigpuKOF4NRt2guVyp3Vh8yOOjofIj+vQ5zWMa//aFmkdgLTnZUa3WaNXMV3anIjRkQELKrEvzkhlYE+Zz+gKjFAhdkfA0mm2zm5Obi4YPIM83IAPCpPm27En1Ptk1nHbA6/oynBI71iPPfoSPqpx7j2rUMVk/FQL8Vaao/JCW+34xPl7UGsCpqBU0BRRRQFFFFAV43VuJEZGGVYFSPUMMH+le1QaDI+xCQ2s+oadIfFBNzoD5rnu2I288Rn+atdrKeP7f+y9VtNVjGIpWFtd+mGACuf5R+sQ9a1NGz0/X1oPuiiigKKKKAooooCiiigKKKKAooooCiiigKzW6QPxVEQd47Ekgb7ksMH02bNaSazXhw8/E2pNn/AA7eGPHXr3R29OnT3oNKFTUZqaAooooCiiigKKKKCp4p0BL+0mtpPllUrnryt1Vh7ggH7Ur9kHETT2Zt7hv7zZO1vIpxzcqbIcDywOXPqhp9IrJOIj/Y+vw3m4t9QHdTbgKsuy5JOwA8D/56DXKKgUUE0UUUBRRRQFFFFAUUUUBRRRQFFFFBBrHOOeDNUt9Tk1HSSW70LzopXm8KhSrRtgSIeVSOpz9M099ovF50uyadFV5OZEjRublZmOTnl32QMftS3wLxTqup25uVFiqFyqoyzAnl6+JWJGPcGgXIu26/spFTVrHlBHVVaJz7gOSrdegxWl6V2i6fcqGiu4d/yuwjcHrgq+DmqrUNCury7tBf29o1vH37tyM0q5aPu1V1lRcZ5sgjPyeW1KfHfY5YpJam3EkPxF1HA4U8yKrhiSofPKcgAb436UGuWl8ku8To6dOZGDb+h5dq6c1jcv8Ao8iM81pfzRsN1LIMj+ZGU59wPtVRPxxrGgTLFqI+KgJ8MjZPOo693NjPN7OCR6edBvlFY6n+khbZ8VrOF9Q8ZP6ZH/Gm/hztZ0++wEnETnA7ubEbZPkCTysfoaBzorz+IX9pf1FUvEHHFnYrzXNxGvkEB5pCeuAi5b08sbigvqz3tztI30iVnwGjeJ4znB5y4XA/lZtvb2pN1ft+nnk7rS7TJJIVnDSSt6FYk6HHkS3WuO84C17Wihv3WKMbqsjKqrnzEUefFg9Tv5ZFBq/ZtxL8fptvM3zhe7kz/vIvCx++A381FdnBvCkemWkdtESwXLM5ABd2OWYgdPQDyAFFBe0UUUBRRRQFFFFAUUUUBRRRQFFFFBR8W8Lpfwd2x5XRhJE5VXCSLnBZGBDqQSCp2IJqr0l7uwQRSWonjAJ7y2dS/MdzmGTkwPTkJ+lOFQRQUsGsx3gaOKR4pl5WKOhjmUAg5aOQAmM/KSNjkjOaru0C3kFg0qNmW1dLtdsK3cPz8rDPTlyOvvV1q+hx3IXmLI8Z5o5Yzyyxt+63oehU5UjqDVNc8O3dwvdXd1E1uSBIsUBjknTbwO5lYIDjB5F3GemaBoQ5FfFxaJIpWRVdT1VgGU/UHrXqoqaCmXg6yGcWlsObOfwY989fKkbiTsBs7hi9sz2zEHwr44i22DyscqOuwPn5YrUqKD843HYDfRv88bxj80R/Fx+7HIUBI9Ob6Uw8M9i+nTtvPcu8TfjQSp3D4x4cpjmVSd+cEg4IBzvW2Yqs1jh2C6KNKh54/kkRmjlT+GRCGAO22cdKBcTQrfTLy0NnEkQuCbV40Ay6Kkkwl3OcoUwTvkSb9BTsBVNpPCsNu5kHeSSkcvfTyPNKE28Cs5PKuRnAxk9auqCDRU0U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4" descr="data:image/jpeg;base64,/9j/4AAQSkZJRgABAQAAAQABAAD/2wCEAAkGBhQQERQUEBQUFRQUFxYVFxQWGBgXFBUVFBwXFhcYFRcYHCYgFxkjHxcYHzAgJCgpLC4sFR8xNzAqNSYuLCkBCQoKDQUKDQUOEikYFBgpKSkpKSkpKSkpKSkpKSkpKSkpKSkpKSkpKSkpKSkpKSkpKSkpKSkpKSkpKSkpKSkpKf/AABEIAP8AxQMBIgACEQEDEQH/xAAcAAACAwEBAQEAAAAAAAAAAAAABgEFBwQDAgj/xABGEAACAQMCAwYEAwUECAUFAAABAgMABBEFIQYSMQcTIkFRYRQycYEjQpFSYnKCoRUkM5IIFkNTsbLB0SU0VGPCFzV1g6L/xAAUAQEAAAAAAAAAAAAAAAAAAAAA/8QAFBEBAAAAAAAAAAAAAAAAAAAAAP/aAAwDAQACEQMRAD8A3GiiozQTRXPe3qwxvJIcIilmPXAG52HU+1c2ia5HdwiWLmAJZSrjldHQlWR1/KwIIIoLGioBqaAqCamlLj/iV7eOO3tN7y8YxQDfweTzHAOyA5/74oKXtB7Y4dOYxQJ8RMNmw2Iom3wsjAHL9TyDfbqKzu27e9Rd8hbQAFcR8j5fJVeVTzkk759evXpVf2naItvMtnAT3VlAssjMfFLNO2XkJ82OVAz0ximT/R10CN2uLpt5IysSAgEKG8ZYZGQ3hxkHoTQNeidtsLSLDfwTWcpPKS4Pc8x6eIgMoxynJG3N6b1pStkZHQ0kcacPXuoTrCpgSwAXvS6CSZy3NzGLIPIy4XB8O5zkjavfsztbmC2kt7tw/wALM0ERxhjCgUoSc7gqRj22PSgcqKKg0Fe/EMC3AtjKonZecR75I3I3xjJCsQuckKTjANKnFXGEzSPb6ds8brG8xQPmd8lLeFWIVn2LO58MaKxOTtXFx7YvJdyfD85kjtbeZhECZVMdyOR4/VxH8SAMEnJG+cV1ScGo0MTWEhMboFWUNlooJvHcyxnBaS4mA5eY7jm2xggh6dm/EU1zJdxTytOIGi5bjkVEfnTxiMKBmPnVip81Ip7rJuGJrvvI47WL4XvpjPMskeGW3QiONVjIJihEUaxjPKzOx5fCrGtYFBNFFFAUUUUBRRRQFFFFBDGs017jG6S8kjaRLeJDypyvG3MFyxkmZoXCZXHgYx8o3ya0s1n/AB/w1BGPiY4JWkklQSd1Gkqnqe8mikVhgcuCyhW8WMgE0H0Rf3kTRF4zFOrIXe3ilTlZT+e3u8dDseQbjyrx0/Rp0lmVJea9tlhdpUJiivFbmCx3cRyO95Ux3g38SHOxWqLs/vrS0uC0/wDZ9u5BQNDPcrkkgANDIO6XPrkEEdN809xavZm+RorlGmuIzH3UTK4kERMgdymSvKOdQSQPGRucYC70nUluYUlTIVx0YYZSCVZWHkykFSPUGuylXQLn4ORrS5cBmkklgkbCd+sztIyjyMqMxBUdRykDrhpzQc9/epDG8srBUjVnZj0CqMk/pSjwPpck8supXkZWafwwRt80FoPkXHk7fM3n9M4qOILkajfpp67ww8txen8pAOYLc/xMA7D0UDzp1UYoMC7drVoL1pPFyXdsq82cDngcEqf2gVC+HzLD0r77PuCZdQtYVWeWGGN5BO8UiEStG6yQqnIcgL3kh5j0PTO2NR7SuEBqdhJFsJF/EiY+UiA7fRhlT9c+VL3YDco2llFJ545pBID5M3KRy+2MffNAxcX8RpZLCne8rFhiFEea6mVcYSEA7FiOUu2RufM5rk4C1s3k1zPjlWSKzcxjJ5JWSQsDkDLcncgnocbbV9cU8Wy28qQfANN8QxhiYzRKsvhLMDnLKMZ+YAV38C6TLbwSG5VEknnknMaHmWJXwEiDYHNyKoXbbYAdKBloqM0UC1xOpgmgu4z4g8dtImcCWK4dUA9OdHIcH05x+ave/vksVjhtoC8khkMUEfKi5HjdmZiAiAvkkZPi2Bpa7T+IlhmsonRzGkqXk7plu6ht2ChmVRnlLuN/3f07td4gthcaZdmeP4d2niWUHKF5kHLlugGUIOehIzjegvOGtDNtGxlbnuJmMs8nk0jeS/uIAEUei+9XVQDU0BRRRQFFFFAUUUUBRRRQFQRU0UHm8QIwdx6Hcf1pB7Tp4dMtY7qBEiminjMXIqp3hORJG/KN1aPmz9AeoFaFSdx3oMtxLZypCtxFayPK9uXCNI2AsZTmBVuXxHlYjORvQVl7bf6xxQBoZoLMN3zvJ+HNJIEZUWJRnwgvkyHAPLgZzmvq845bR7ZotRDtLFGwgn5SYrzlyIwWGeSbGOdW9CwJBpu0PX4rxC0RIKnlkjccssTDbllQ7qdvuNxmvnifh6O/tZLeYeGRSAcAlG/K656MDvQJPA9+trEwjVr3ULlviLruSvdxvJuqyzE8kYUHHLktucA5q6u9I1O7bEtxFZw4yVtOaS4J/ZM0igAe6r5Yq84Z0BLG1ht4wMRoqkheXnYDxOR6scnqT71a0CZ/9NuVCI7/AFFXOcyG4Mmc+TIy8uPoAfeqrgvgW70QTLbmC7jlZW8bNBKOUY28LqTv5kfWtIFGKDNeMtO1W8ltJbOCO3ktzKeaSZHXMyd3kALuQpbfHU10aNwNfphrzWLkyt0WLkEe25AEinn+yitCxS/xpoj3Nvm3IW5gYTW79MSpuFJ/ZcZQjzDGg5ympwHwtbXiejBrabHrzLzxsf5V+1ecnHLxD+86ffR+pREuE2/ehc/1Aq14W19b61jnUcpYEOh6xyKeV0PuGBH6VbEUCJwVGdSmOrSYVJoXtYYMZxAshJaY5PM7Mp8I2A9aWu1XsztIbSWe272El48W0RBglmdu7Q92flbxHcHpnatO4e0NbKIwxk92JJHRT+RZGL8g/dBY49qW+KrkXWp2NkBzLETezjqAsWVhDA7HLnP8o9aBm4dtXitbeOU5kSKNHOc+JVAbfz3qyqBU0BRRRQFFFFAUUUUBRRRQFFFFAVBqag0CH2mRCzibULd2iu4+RF5Nxc8zBVhmjO0i7kg9Rvj0r5XtGntUX+1bCeIsue8tx38J2BIYA80Tb/K3p1Irz16f+0dYtrNN4rHF5cH/AN0bQR/1DEehIrQQKBOHazp5AIklJIHhFvccxJ2xju+v3ri/1o1O/wArp9n8LEcYurzKtg/mjtxuT0IySKf8VGKBN7MtbnmhngvHMlxZ3EkDuRguvWNzj1GR/KKdKRtGTu9fv1HSa1tpjj9pC0W/qduop5oCoYVNQaDNOFdZmgutTSC0muIfjnPNG8KlJGRTIvLI67ZA3HrVxN2j92R3un6kgP5vh+cZ6Y8DHrXF2YSn4jV0f5xfuxI+XDDAx/l/rT/y0CE/ak0x5LHT72aU4x3kfcRDOd3ds8o/71Z8GcKy27S3V66yXtzjvGX/AA40X5Iov3V9fMgelNfLU0BRRRQFFQWrkt9WhkYrHLGzDqqurMMdcgHIoOyioDVNAUUUUBRRRQFFFFAVW8Ra2llbS3EvyRIWI82I6KPcnA+9WOay/tMlfUr220iHPIxFxdMOqRL8oPoep38ylBadkOlv8K97cf8AmNQka4c+iHIjUe2Mkfx+1PteVtAI1CoAqqAqqBgADYAD0FetAVDGpqs4j1tLK1muJMcsSM2CccxA8K5wd2OB96BU4WHe65qkw+WNLe2zv8wXmcDy2I6U/ClDsv0d4LFZJt57t2u5j+/NggY8sKF2+tN9AVBFTRQIPC691rmqRk/4qW1wo33HLyMdzjr6ev2p+pFvyYeIrZvy3NlLF57tC/ejPlsD5+pp5FBNFFFBBNL+ra1MLqK1gWJWkjeUSzFiD3bKrJHGmC7AMGPiGAR1pgakzg22aW5vLvmiZJJ5UQ8haQLFyRju5+bBiPKW5AMBiwz1oEvjKxu+8V9SmAUSTtyQvKsctqiRiNRGjEqzu3Jk5bmlA3ArMb3Ul+HihgiPeyYzy8pZUjMnLGijLoXZ2kbJ3HJjIGTpnGOnXGsa01vZTMkNtHGJ5RnkjkUyZAx80mJCAP4vQ1onCXZ9aaYv93iHeYw0z+KVvXxflHsMCgzbhvinXNOs+9u7Rp7ZDkmViLlI/PbJbkGOrrnfrjetg0PWY7y3juIDmOVQy56jPUN6EHII9RXTc26yIyOMqwKsPUMMEfoTSL2OExWtxaMSTZ3c8Az15MhlP0OTQaBRRRQFFFFAUUVBoOPV9UjtoZJpmCxxKWYn0HkPc9B7kUodluiyCOa+ugRc3796QeqQjPcp7eHfHoQPKvPjqQ6hdQaXFgqStzeN15II2DKhHrIwGx9j0NPsUYUAAAADAA2AA8gPIUH0Kmiigg1nfGtz/aN/BpSYMa8t1eEeUcZBSI/xErn+JaY+OuL00y0eZvE/yRR+ckrfKMeY8zjyFcfZzww1pbtLc4a7um7+4fG/M+6pv0CA4x0zmgbEGBX1RRQFFFFAkcYMqaro8jHrJcxeXWWEhf64H3p2FIPam3LJpTj5l1CEA7fmBB9/09KfhQTRRUE0HzKoIIPQ7EeoNZlrHF50eCayQmSYCOPTxgEskgCKrEdWiYEHOCQY85JJqu7Qe08G9+AiaSO3Rgt5cxbyKpxzLGR8gXozdeoHTfv1bsjgjjiutH8FzAVmiZnaWO45fEA2SR4vJhtv75AOPA/Co060SLPNISZJpD1kmc5difPHQeyimGqThHiePUbVJ49ifDIh+aKVcc8bD1B/oR61d0EGkHs1hU3WryR/K18yZzkFo1y2B5eJz/T0pp4q1n4OznuMcxhjZwvqwHhB9s4z7VWdm2j/AA2nw828sw+IlbzaWf8AEYn1xkD+WgaaKKKAooooCqziPXY7G2luJjhIlLEebHoqj3Y4A+tWdU3FvC8epWsltMWCvghl+ZWXdWHrg+XnQUHZhpzmKW+uARPqD98ynBCRDIhRfPHKc7+o6U8Cs5l1jUNGUNqDR3lkCqNcRr3c8AOFDyRAFXTOBsc7/atBt51kVWQgqwDKR0IYZBH1FB61zX98kEbySsEjRSzMeiqNyTXQTWWdoeptqt5Ho9o3gJEl7Ku/dohBCZ6Z6ZHqyD1oPLheN+IL/wCPuUK2VoxWziIwJHzvK4PUjAJxtkKPynOsCuTS9MjtokhhULHGoVVHkB/188+9dlAVWahxFbW8iRzzxRvJ8iu4UsB5jPl5fXarOl3iTQRI3fiVISsbRyGWNJYJIs84EyuRspyQQwxzN5GgvkmB6EHp0OevSvvNJHCnDsE0HOII4CGYRXNsjWzSpjaVVzzKpyQAxZSFBHhIFdXEF5fWdjdSh4ZWgiZ43KMHYKMlpADy8wG/hGCV6DOAFX2wHENi3MQF1C23AGfz7jP0/rWgc1ZtadmSX9rA1zqF9MGWOf8AxgY+8Yc3MgKnGOY432q5k7LbWT/zUl5cnGMzXMp9DkKpAHSgbZJ1X5mAz0yQMn2zSZe6rPqsklvYO0NtGSk96B4nYbNFaHpkbgyeXlVPw72N20U9yl1G1xCGVrZpJGIVHB50Kqw8YYfNjcEH1FaLY2EcCLHCixogwqIAqqOuwH1oOLTOFra2gMEUSCJlKuCMmQNkHvGO7k5OSSetU3BOLWS404kkWxEkHNuTaTZKDPU8j86b+QWrPibje005c3cyoSMqgy0jfRBv5dTge9LGnaybi+0y8aJ4fjIbu3aNs5AjImi5vCNyFdumN+vqHnDB/ZOuBUyLXVQx5fyx3ce5x/GPL1f0FaRmk7tPhC2a3IzzWU8NyCBvhHCyAfVGb9BTfG4YAqcgjII6EHcUGadqUV7PNDaRzJFbXasg8JDSTIOfuJJBnkWQdCB5EEGnDhDWIri3CxIYjB+BJA27wPEAvdsfPbGGGxGDVb2qWhbTpJVH4ls0d0h6YaBgxI/l5x/NVZreoJY3tvqSEfC3wjguD5AsOa3n+wJU+1BodFQDU0BRRRQFFFFBxaxpaXMEsMgykqMjfRgRn6is87NeJGspDpGoHknhJFvIdknhySoUnz649QMdVrUKWeNuC7TUYf74OXuwxWcEI8Q6khjty7ZIbbag+e0PjFdMspJifxSCkK4zzSsDy7eg+Y+w9xXD2WcIGytO8n8V3dHvp3O7ZfxBCT6Z3/eLVmXZpoj6nqQaWea5stPYtE02fExP4YwScdOcjPRQPPFfoJRQTRRRQVPEnEC2UQdhku3doCyopchm8cjHCLhSST6bAnAKZaam1zeQLcxm5Mp5gm8dtbxhS3eLA455gCAO+lVQSw5B1ps4yW5No4sUR5yV5Q5UYGRll5xy86jcZ2z69DnE0VzFbOzxGEPy85uW7tZp2GFWeUSCW4IJ8Ts0cQVThGACkNdmuVjQu7KqKpYuSAoUDJYn0A3zS4Lu8u4TJHFbLDKp5YbjvO8eNtg0jJtHzLvycrYDDJzkVzaBpUt1FGbp+a2jCCKFUESz8gH4sqD/AGZbJSLAHKqlgScBxAoM94D1OTT/APw7UeSIx5a1cyApNAScIrtjmeMnGCAcEbeZf/iVxnmXHrkYpB7ZbaKWCzjlQOZL63RR54bm5/sV2I9x6Vav2VaYcf3SMYOdmkA+4Db/AHoOzVuPbC1/x7uFT+yG53/yJlvP086Vf9c77V2lj0aNYYUbu2vbjZgwGWCQEE5wR1Hnvg4p2suHbS1Q9zbwRKBklY0XYb5Y43xucmlXsrvhcNqU8St8PNeM8TN8znlVZD/DkDH1x5UE8L9ksNvMbm8ka9uiebvZvlUjoVUk5PuScYGAKteMZAlxpbH/ANZy5/jgnUbn3IppxSlx+iltOL9BqFv655iHC9P3uWgt+KtP+IsrmLb8SGVRnpkqcf1xUcH3BksLRyMFreBiB0BMakirWlvs6JFhGhzmFpoCD1HcyyRgH1wABmgteI4A9pcKejQyqfXBRhtSxpelLqmgQwsf8W0jUEflkjVQp+zIP0p2lGx+hpO7HrrvNHtf3VdPX5HYUHv2Za611YoJs9/bs1tODue9hPLk+uRyn6k020ig/wBn61jYQamufQLdwDf/ADp+pFPIoJooooCiioJoAtWI9qnGcmpTjSdMBcl+WZ16My48AP8Au16semR6Df77WO1R3k+A0xiZGbu5ZY92Lk47mIjzzsSPoPOmzsp7NxpcPPMAbqUDnOx7pevdIf8AmI6kewNAx8G8Kx6baR28W/Lu74wZJG+Zz9fL0AAq9qAKmgKKKKAr4kiDDDAEdcEAjb6190UHyBX1RRQZt2uzYm0hMfNfI2f4eUf/AC/pWk1nnaaM32iqdwbzJB6EgJjb2rQaBJ7WNRcWiWlucT38i2yeoRt5W+gXY/x0z6HosdnBHBAoVI1CgDz9WPqSdyfUmk2A/HcQyEk93pkCqq+Xf3A8TfZSR9QK0IUE0o9oR/8At4231G028z4m6fTr9qbqUeO1Bm0vP/r0/pFMaBsXpS9oBEV3ewdMul0g/cnUK5Hr+JHJ9MimIUs8QJ8PeWt30Q5tJvTknIMLMfILKAv/AO40DMaTOyUn+zgDjwz3K7Y8pn8xsfrTl1pL7KwBBdgbAX94ABsAOfoB5UHR2nWDPYPLCCZ7RkuoSNyHhOTt5gqXBFXfDWuJe2sNxH8sqB8fsk7Mv2II+1WEiBgQwBBGCDuCD1B9RWddnf8A4ff3ulnIjB+KtcnP4MmOdR7Kcfo1BpFFAooCqHjq+aDTruRCQywSFSM5BKkAjH1q+rm1GxWeJ4pBlJEZGHqrgqf6GgynsQ7PIo4I9QmxJNKCYgekK5K5Hq5wd/IbDzNa8BWY9kd61m0+k3RxNbO0kOf9pA+/Mvrgnm/n9jWnA0E0UUUBRRRQFFFFAUUUUCB2hwl9R0UA4xdO3njCKrEfU4p7kkCqSegBJ+gpC43QnWtFxvh7kn6BASavO0TVja6Zdyg4ZYmVT6NJ+Gp+xbP2oKDsYJmtbi7YHmu7qaU568owqj7bitEpX7M9O+H0qzTGD3KuR+9JmQ5/zU0UBSR2i3ndz6SAMltQjHsAVdD/AM+ftTvSJ2mRjvtIY+Wowj9Qf+oFA9LXHrGlpcwSQyDwyKVOOoz0IPkQcEHyIFdampNBR8Iau1xBiba4gYwTj/3o8AsP3XBDj2cUt9j48Gpf/krr/wCFd+qX6Wmq2wjJL3wMc0Kgk8sSkx3B8l5cGM7bqw/Ypa7JdcSKXWEmdUWO8kmLOQqKJGdCSW6bxr1PmKDV6Qe0ewNvLa6pECWs3CzgdWtJCVk+pXmLfcnyppseKrSc4hureQ5xhJY2P6BvavHi3Wba2tZWvWURFGVlOOZwwK8ir+ZjnGKC3glDqGU5VgCCOhBGQRUUp9k8U6aVbrcKykc3dq/ziEsTFz+/Kf0xRQONQRU0UCxxjwUl8EkR2guofFBcx7Oh/Zb9uM+a/X3yu6b2lTWUq22uw9wx2W8TJtZfQk48HXHt5hfLScVyajpsdxG0U6LJG4wyMMgg/wDA+/Wg6IpQwBUggjIIOQQehBHUV91mfZm72F3d6VKzMkOJ7Utue4c7jIHqQfrzVpYNBNFFFAUUUUBRRRQJmrWvPr1idvw7S6ffyJaOPb38f/Gqrt7veTSigOO+mij+wy5/5KtiebiAeI/h6efD5fizjf8A/gUu9vCmSPT4QMiW8QY9TjlA+/OaDS9NthFFGgxhEVBjphVC/wDSumoUVNAVnvbQ3d2ltMekF7byHcgYBOckdB71oVJna9YGbR7sKMlUWQe3dsrsf8oagXLbtD1LVJZBo1tCtvG5X4m4zhsegBGCeuAGIBGcZqyTVeIIyVezsZdjiRJSig+WVZuY/oPqKtuyyCNNJs+5xgxBmxv+IxJkz78/MPbGPKm3FAo8F8KzQPLdahIs17OAGK/4cMS7rFFn8udztufXqUTgTgKGfVtUku1WQQXDBYm3UtKzyK7rnDYHQHO5J8q2kilHVuHp7e5kvdO5WklCC4tX2S4EeeVkf/ZzAEgE+E53oFiHgGxbWrqCW2jaOS3huY1xyqhBMUgXlIwCcEjcZOaarPst02KUSraqXXHLztJIFK9CFkYgevSlmTiqKfW9OkiJVnjubWeF1KzxMAJFSRPLxYwehwSCa1EUBy0VNFAUUUUBQaKKCh4k4NgvuVpA6TIMR3ETGOePP7LjqPY5HtS8nD2sWjZt76K8Tb8K7Qo2B6Sx5OfrtT/RQJlr2irFKlvqcL2U8mAhYh7eUn/dzrt9mxjIFOQNcWraLDdxNFcxpLG3VWGR9R5g+43pHt+EdU06UrptzFLaHHLb3hkYxDzVHUE8o8t/tnchoua573UooRzTSJGu+7sFG25wSd6Tv7K1uYnvLyzt1P8AuIWkcDqeUy4GfLfI8647/sTtrhXN1cXc8zDaeWTmaM9fCmOXHsfL060D5YapFcLzQSJKvTmjYOP1U186pqcdtDJNM3LHGpd29FUZO3mfbzzWAwaHBpF0LPWYR3TFmg1CEvG+OuWKHxYOBggsufMEVW3kF1qZlazmuk06MjMl9dN3OVPhLFzy5zjCAMRtvk0Gy8LzNdalPeCCaOFraCFGmj7pmZXkdgqk5K7rv60v9trsbjSI0xlrrIJGcMrQhft4zn6U3cD8VLeRtG0kclxbhFmeJg0TlhkPGw8mwdiAVOQRSn2p4bV9ERjle/J5cefPDg5+w/Sg1RamoFTQFeN1brIjI4yrqVYeRVhgg/UGvaigy2w4d1HQmZbBBfWLMWFuzBLiEt15GOzj/j1wNzVqvaqsRC31jfWpJ6mLvY/86devpT5io5aBUi7T7Fs4ebbY/wB1us59MCLr7Vb6VxRa3RIgnjdh1TOJBnfeNsMPuKtOWkbtf4cFxp8syDluLUd9HKPDIoj3dQ43AK8xx6gUC52rwomq6RJEB8S0yg42LRq6cvMR6ZYdPX0rXRWY9lXDtvdxQanM81xdkMrPO5fu3U8p5FwAuw2O+A33rTgKCaKKKAooooCiiigKKKKAqMVNFBGKmiigpuKOF4NRt2guVyp3Vh8yOOjofIj+vQ5zWMa//aFmkdgLTnZUa3WaNXMV3anIjRkQELKrEvzkhlYE+Zz+gKjFAhdkfA0mm2zm5Obi4YPIM83IAPCpPm27En1Ptk1nHbA6/oynBI71iPPfoSPqpx7j2rUMVk/FQL8Vaao/JCW+34xPl7UGsCpqBU0BRRRQFFFFAV43VuJEZGGVYFSPUMMH+le1QaDI+xCQ2s+oadIfFBNzoD5rnu2I288Rn+atdrKeP7f+y9VtNVjGIpWFtd+mGACuf5R+sQ9a1NGz0/X1oPuiiigKKKKAooooCiiigKKKKAooooCiiigKzW6QPxVEQd47Ekgb7ksMH02bNaSazXhw8/E2pNn/AA7eGPHXr3R29OnT3oNKFTUZqaAooooCiiigKKKKCp4p0BL+0mtpPllUrnryt1Vh7ggH7Ur9kHETT2Zt7hv7zZO1vIpxzcqbIcDywOXPqhp9IrJOIj/Y+vw3m4t9QHdTbgKsuy5JOwA8D/56DXKKgUUE0UUUBRRRQFFFFAUUUUBRRRQFFFFBBrHOOeDNUt9Tk1HSSW70LzopXm8KhSrRtgSIeVSOpz9M099ovF50uyadFV5OZEjRublZmOTnl32QMftS3wLxTqup25uVFiqFyqoyzAnl6+JWJGPcGgXIu26/spFTVrHlBHVVaJz7gOSrdegxWl6V2i6fcqGiu4d/yuwjcHrgq+DmqrUNCury7tBf29o1vH37tyM0q5aPu1V1lRcZ5sgjPyeW1KfHfY5YpJam3EkPxF1HA4U8yKrhiSofPKcgAb436UGuWl8ku8To6dOZGDb+h5dq6c1jcv8Ao8iM81pfzRsN1LIMj+ZGU59wPtVRPxxrGgTLFqI+KgJ8MjZPOo693NjPN7OCR6edBvlFY6n+khbZ8VrOF9Q8ZP6ZH/Gm/hztZ0++wEnETnA7ubEbZPkCTysfoaBzorz+IX9pf1FUvEHHFnYrzXNxGvkEB5pCeuAi5b08sbigvqz3tztI30iVnwGjeJ4znB5y4XA/lZtvb2pN1ft+nnk7rS7TJJIVnDSSt6FYk6HHkS3WuO84C17Wihv3WKMbqsjKqrnzEUefFg9Tv5ZFBq/ZtxL8fptvM3zhe7kz/vIvCx++A381FdnBvCkemWkdtESwXLM5ABd2OWYgdPQDyAFFBe0UUUBRRRQFFFFAUUUUBRRRQFFFFBR8W8Lpfwd2x5XRhJE5VXCSLnBZGBDqQSCp2IJqr0l7uwQRSWonjAJ7y2dS/MdzmGTkwPTkJ+lOFQRQUsGsx3gaOKR4pl5WKOhjmUAg5aOQAmM/KSNjkjOaru0C3kFg0qNmW1dLtdsK3cPz8rDPTlyOvvV1q+hx3IXmLI8Z5o5Yzyyxt+63oehU5UjqDVNc8O3dwvdXd1E1uSBIsUBjknTbwO5lYIDjB5F3GemaBoQ5FfFxaJIpWRVdT1VgGU/UHrXqoqaCmXg6yGcWlsObOfwY989fKkbiTsBs7hi9sz2zEHwr44i22DyscqOuwPn5YrUqKD843HYDfRv88bxj80R/Fx+7HIUBI9Ob6Uw8M9i+nTtvPcu8TfjQSp3D4x4cpjmVSd+cEg4IBzvW2Yqs1jh2C6KNKh54/kkRmjlT+GRCGAO22cdKBcTQrfTLy0NnEkQuCbV40Ay6Kkkwl3OcoUwTvkSb9BTsBVNpPCsNu5kHeSSkcvfTyPNKE28Cs5PKuRnAxk9auqCDRU0UH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6" descr="data:image/jpeg;base64,/9j/4AAQSkZJRgABAQAAAQABAAD/2wCEAAkGBhQQERQUEBQUFRQUFxYVFxQWGBgXFBUVFBwXFhcYFRcYHCYgFxkjHxcYHzAgJCgpLC4sFR8xNzAqNSYuLCkBCQoKDQUKDQUOEikYFBgpKSkpKSkpKSkpKSkpKSkpKSkpKSkpKSkpKSkpKSkpKSkpKSkpKSkpKSkpKSkpKSkpKf/AABEIAP8AxQMBIgACEQEDEQH/xAAcAAACAwEBAQEAAAAAAAAAAAAABgEFBwQDAgj/xABGEAACAQMCAwYEAwUECAUFAAABAgMABBEFIQYSMQcTIkFRYRQycYEjQpFSYnKCoRUkM5IIFkNTsbLB0SU0VGPCFzV1g6L/xAAUAQEAAAAAAAAAAAAAAAAAAAAA/8QAFBEBAAAAAAAAAAAAAAAAAAAAAP/aAAwDAQACEQMRAD8A3GiiozQTRXPe3qwxvJIcIilmPXAG52HU+1c2ia5HdwiWLmAJZSrjldHQlWR1/KwIIIoLGioBqaAqCamlLj/iV7eOO3tN7y8YxQDfweTzHAOyA5/74oKXtB7Y4dOYxQJ8RMNmw2Iom3wsjAHL9TyDfbqKzu27e9Rd8hbQAFcR8j5fJVeVTzkk759evXpVf2naItvMtnAT3VlAssjMfFLNO2XkJ82OVAz0ximT/R10CN2uLpt5IysSAgEKG8ZYZGQ3hxkHoTQNeidtsLSLDfwTWcpPKS4Pc8x6eIgMoxynJG3N6b1pStkZHQ0kcacPXuoTrCpgSwAXvS6CSZy3NzGLIPIy4XB8O5zkjavfsztbmC2kt7tw/wALM0ERxhjCgUoSc7gqRj22PSgcqKKg0Fe/EMC3AtjKonZecR75I3I3xjJCsQuckKTjANKnFXGEzSPb6ds8brG8xQPmd8lLeFWIVn2LO58MaKxOTtXFx7YvJdyfD85kjtbeZhECZVMdyOR4/VxH8SAMEnJG+cV1ScGo0MTWEhMboFWUNlooJvHcyxnBaS4mA5eY7jm2xggh6dm/EU1zJdxTytOIGi5bjkVEfnTxiMKBmPnVip81Ip7rJuGJrvvI47WL4XvpjPMskeGW3QiONVjIJihEUaxjPKzOx5fCrGtYFBNFFFAUUUUBRRRQFFFFBDGs017jG6S8kjaRLeJDypyvG3MFyxkmZoXCZXHgYx8o3ya0s1n/AB/w1BGPiY4JWkklQSd1Gkqnqe8mikVhgcuCyhW8WMgE0H0Rf3kTRF4zFOrIXe3ilTlZT+e3u8dDseQbjyrx0/Rp0lmVJea9tlhdpUJiivFbmCx3cRyO95Ux3g38SHOxWqLs/vrS0uC0/wDZ9u5BQNDPcrkkgANDIO6XPrkEEdN809xavZm+RorlGmuIzH3UTK4kERMgdymSvKOdQSQPGRucYC70nUluYUlTIVx0YYZSCVZWHkykFSPUGuylXQLn4ORrS5cBmkklgkbCd+sztIyjyMqMxBUdRykDrhpzQc9/epDG8srBUjVnZj0CqMk/pSjwPpck8supXkZWafwwRt80FoPkXHk7fM3n9M4qOILkajfpp67ww8txen8pAOYLc/xMA7D0UDzp1UYoMC7drVoL1pPFyXdsq82cDngcEqf2gVC+HzLD0r77PuCZdQtYVWeWGGN5BO8UiEStG6yQqnIcgL3kh5j0PTO2NR7SuEBqdhJFsJF/EiY+UiA7fRhlT9c+VL3YDco2llFJ545pBID5M3KRy+2MffNAxcX8RpZLCne8rFhiFEea6mVcYSEA7FiOUu2RufM5rk4C1s3k1zPjlWSKzcxjJ5JWSQsDkDLcncgnocbbV9cU8Wy28qQfANN8QxhiYzRKsvhLMDnLKMZ+YAV38C6TLbwSG5VEknnknMaHmWJXwEiDYHNyKoXbbYAdKBloqM0UC1xOpgmgu4z4g8dtImcCWK4dUA9OdHIcH05x+ave/vksVjhtoC8khkMUEfKi5HjdmZiAiAvkkZPi2Bpa7T+IlhmsonRzGkqXk7plu6ht2ChmVRnlLuN/3f07td4gthcaZdmeP4d2niWUHKF5kHLlugGUIOehIzjegvOGtDNtGxlbnuJmMs8nk0jeS/uIAEUei+9XVQDU0BRRRQFFFFAUUUUBRRRQFQRU0UHm8QIwdx6Hcf1pB7Tp4dMtY7qBEiminjMXIqp3hORJG/KN1aPmz9AeoFaFSdx3oMtxLZypCtxFayPK9uXCNI2AsZTmBVuXxHlYjORvQVl7bf6xxQBoZoLMN3zvJ+HNJIEZUWJRnwgvkyHAPLgZzmvq845bR7ZotRDtLFGwgn5SYrzlyIwWGeSbGOdW9CwJBpu0PX4rxC0RIKnlkjccssTDbllQ7qdvuNxmvnifh6O/tZLeYeGRSAcAlG/K656MDvQJPA9+trEwjVr3ULlviLruSvdxvJuqyzE8kYUHHLktucA5q6u9I1O7bEtxFZw4yVtOaS4J/ZM0igAe6r5Yq84Z0BLG1ht4wMRoqkheXnYDxOR6scnqT71a0CZ/9NuVCI7/AFFXOcyG4Mmc+TIy8uPoAfeqrgvgW70QTLbmC7jlZW8bNBKOUY28LqTv5kfWtIFGKDNeMtO1W8ltJbOCO3ktzKeaSZHXMyd3kALuQpbfHU10aNwNfphrzWLkyt0WLkEe25AEinn+yitCxS/xpoj3Nvm3IW5gYTW79MSpuFJ/ZcZQjzDGg5ympwHwtbXiejBrabHrzLzxsf5V+1ecnHLxD+86ffR+pREuE2/ehc/1Aq14W19b61jnUcpYEOh6xyKeV0PuGBH6VbEUCJwVGdSmOrSYVJoXtYYMZxAshJaY5PM7Mp8I2A9aWu1XsztIbSWe272El48W0RBglmdu7Q92flbxHcHpnatO4e0NbKIwxk92JJHRT+RZGL8g/dBY49qW+KrkXWp2NkBzLETezjqAsWVhDA7HLnP8o9aBm4dtXitbeOU5kSKNHOc+JVAbfz3qyqBU0BRRRQFFFFAUUUUBRRRQFFFFAVBqag0CH2mRCzibULd2iu4+RF5Nxc8zBVhmjO0i7kg9Rvj0r5XtGntUX+1bCeIsue8tx38J2BIYA80Tb/K3p1Irz16f+0dYtrNN4rHF5cH/AN0bQR/1DEehIrQQKBOHazp5AIklJIHhFvccxJ2xju+v3ri/1o1O/wArp9n8LEcYurzKtg/mjtxuT0IySKf8VGKBN7MtbnmhngvHMlxZ3EkDuRguvWNzj1GR/KKdKRtGTu9fv1HSa1tpjj9pC0W/qduop5oCoYVNQaDNOFdZmgutTSC0muIfjnPNG8KlJGRTIvLI67ZA3HrVxN2j92R3un6kgP5vh+cZ6Y8DHrXF2YSn4jV0f5xfuxI+XDDAx/l/rT/y0CE/ak0x5LHT72aU4x3kfcRDOd3ds8o/71Z8GcKy27S3V66yXtzjvGX/AA40X5Iov3V9fMgelNfLU0BRRRQFFQWrkt9WhkYrHLGzDqqurMMdcgHIoOyioDVNAUUUUBRRRQFFFFAVW8Ra2llbS3EvyRIWI82I6KPcnA+9WOay/tMlfUr220iHPIxFxdMOqRL8oPoep38ylBadkOlv8K97cf8AmNQka4c+iHIjUe2Mkfx+1PteVtAI1CoAqqAqqBgADYAD0FetAVDGpqs4j1tLK1muJMcsSM2CccxA8K5wd2OB96BU4WHe65qkw+WNLe2zv8wXmcDy2I6U/ClDsv0d4LFZJt57t2u5j+/NggY8sKF2+tN9AVBFTRQIPC691rmqRk/4qW1wo33HLyMdzjr6ev2p+pFvyYeIrZvy3NlLF57tC/ejPlsD5+pp5FBNFFFBBNL+ra1MLqK1gWJWkjeUSzFiD3bKrJHGmC7AMGPiGAR1pgakzg22aW5vLvmiZJJ5UQ8haQLFyRju5+bBiPKW5AMBiwz1oEvjKxu+8V9SmAUSTtyQvKsctqiRiNRGjEqzu3Jk5bmlA3ArMb3Ul+HihgiPeyYzy8pZUjMnLGijLoXZ2kbJ3HJjIGTpnGOnXGsa01vZTMkNtHGJ5RnkjkUyZAx80mJCAP4vQ1onCXZ9aaYv93iHeYw0z+KVvXxflHsMCgzbhvinXNOs+9u7Rp7ZDkmViLlI/PbJbkGOrrnfrjetg0PWY7y3juIDmOVQy56jPUN6EHII9RXTc26yIyOMqwKsPUMMEfoTSL2OExWtxaMSTZ3c8Az15MhlP0OTQaBRRRQFFFFAUUVBoOPV9UjtoZJpmCxxKWYn0HkPc9B7kUodluiyCOa+ugRc3796QeqQjPcp7eHfHoQPKvPjqQ6hdQaXFgqStzeN15II2DKhHrIwGx9j0NPsUYUAAAADAA2AA8gPIUH0Kmiigg1nfGtz/aN/BpSYMa8t1eEeUcZBSI/xErn+JaY+OuL00y0eZvE/yRR+ckrfKMeY8zjyFcfZzww1pbtLc4a7um7+4fG/M+6pv0CA4x0zmgbEGBX1RRQFFFFAkcYMqaro8jHrJcxeXWWEhf64H3p2FIPam3LJpTj5l1CEA7fmBB9/09KfhQTRRUE0HzKoIIPQ7EeoNZlrHF50eCayQmSYCOPTxgEskgCKrEdWiYEHOCQY85JJqu7Qe08G9+AiaSO3Rgt5cxbyKpxzLGR8gXozdeoHTfv1bsjgjjiutH8FzAVmiZnaWO45fEA2SR4vJhtv75AOPA/Co060SLPNISZJpD1kmc5difPHQeyimGqThHiePUbVJ49ifDIh+aKVcc8bD1B/oR61d0EGkHs1hU3WryR/K18yZzkFo1y2B5eJz/T0pp4q1n4OznuMcxhjZwvqwHhB9s4z7VWdm2j/AA2nw828sw+IlbzaWf8AEYn1xkD+WgaaKKKAooooCqziPXY7G2luJjhIlLEebHoqj3Y4A+tWdU3FvC8epWsltMWCvghl+ZWXdWHrg+XnQUHZhpzmKW+uARPqD98ynBCRDIhRfPHKc7+o6U8Cs5l1jUNGUNqDR3lkCqNcRr3c8AOFDyRAFXTOBsc7/atBt51kVWQgqwDKR0IYZBH1FB61zX98kEbySsEjRSzMeiqNyTXQTWWdoeptqt5Ho9o3gJEl7Ku/dohBCZ6Z6ZHqyD1oPLheN+IL/wCPuUK2VoxWziIwJHzvK4PUjAJxtkKPynOsCuTS9MjtokhhULHGoVVHkB/188+9dlAVWahxFbW8iRzzxRvJ8iu4UsB5jPl5fXarOl3iTQRI3fiVISsbRyGWNJYJIs84EyuRspyQQwxzN5GgvkmB6EHp0OevSvvNJHCnDsE0HOII4CGYRXNsjWzSpjaVVzzKpyQAxZSFBHhIFdXEF5fWdjdSh4ZWgiZ43KMHYKMlpADy8wG/hGCV6DOAFX2wHENi3MQF1C23AGfz7jP0/rWgc1ZtadmSX9rA1zqF9MGWOf8AxgY+8Yc3MgKnGOY432q5k7LbWT/zUl5cnGMzXMp9DkKpAHSgbZJ1X5mAz0yQMn2zSZe6rPqsklvYO0NtGSk96B4nYbNFaHpkbgyeXlVPw72N20U9yl1G1xCGVrZpJGIVHB50Kqw8YYfNjcEH1FaLY2EcCLHCixogwqIAqqOuwH1oOLTOFra2gMEUSCJlKuCMmQNkHvGO7k5OSSetU3BOLWS404kkWxEkHNuTaTZKDPU8j86b+QWrPibje005c3cyoSMqgy0jfRBv5dTge9LGnaybi+0y8aJ4fjIbu3aNs5AjImi5vCNyFdumN+vqHnDB/ZOuBUyLXVQx5fyx3ce5x/GPL1f0FaRmk7tPhC2a3IzzWU8NyCBvhHCyAfVGb9BTfG4YAqcgjII6EHcUGadqUV7PNDaRzJFbXasg8JDSTIOfuJJBnkWQdCB5EEGnDhDWIri3CxIYjB+BJA27wPEAvdsfPbGGGxGDVb2qWhbTpJVH4ls0d0h6YaBgxI/l5x/NVZreoJY3tvqSEfC3wjguD5AsOa3n+wJU+1BodFQDU0BRRRQFFFFBxaxpaXMEsMgykqMjfRgRn6is87NeJGspDpGoHknhJFvIdknhySoUnz649QMdVrUKWeNuC7TUYf74OXuwxWcEI8Q6khjty7ZIbbag+e0PjFdMspJifxSCkK4zzSsDy7eg+Y+w9xXD2WcIGytO8n8V3dHvp3O7ZfxBCT6Z3/eLVmXZpoj6nqQaWea5stPYtE02fExP4YwScdOcjPRQPPFfoJRQTRRRQVPEnEC2UQdhku3doCyopchm8cjHCLhSST6bAnAKZaam1zeQLcxm5Mp5gm8dtbxhS3eLA455gCAO+lVQSw5B1ps4yW5No4sUR5yV5Q5UYGRll5xy86jcZ2z69DnE0VzFbOzxGEPy85uW7tZp2GFWeUSCW4IJ8Ts0cQVThGACkNdmuVjQu7KqKpYuSAoUDJYn0A3zS4Lu8u4TJHFbLDKp5YbjvO8eNtg0jJtHzLvycrYDDJzkVzaBpUt1FGbp+a2jCCKFUESz8gH4sqD/AGZbJSLAHKqlgScBxAoM94D1OTT/APw7UeSIx5a1cyApNAScIrtjmeMnGCAcEbeZf/iVxnmXHrkYpB7ZbaKWCzjlQOZL63RR54bm5/sV2I9x6Vav2VaYcf3SMYOdmkA+4Db/AHoOzVuPbC1/x7uFT+yG53/yJlvP086Vf9c77V2lj0aNYYUbu2vbjZgwGWCQEE5wR1Hnvg4p2suHbS1Q9zbwRKBklY0XYb5Y43xucmlXsrvhcNqU8St8PNeM8TN8znlVZD/DkDH1x5UE8L9ksNvMbm8ka9uiebvZvlUjoVUk5PuScYGAKteMZAlxpbH/ANZy5/jgnUbn3IppxSlx+iltOL9BqFv655iHC9P3uWgt+KtP+IsrmLb8SGVRnpkqcf1xUcH3BksLRyMFreBiB0BMakirWlvs6JFhGhzmFpoCD1HcyyRgH1wABmgteI4A9pcKejQyqfXBRhtSxpelLqmgQwsf8W0jUEflkjVQp+zIP0p2lGx+hpO7HrrvNHtf3VdPX5HYUHv2Za611YoJs9/bs1tODue9hPLk+uRyn6k020ig/wBn61jYQamufQLdwDf/ADp+pFPIoJooooCiioJoAtWI9qnGcmpTjSdMBcl+WZ16My48AP8Au16semR6Df77WO1R3k+A0xiZGbu5ZY92Lk47mIjzzsSPoPOmzsp7NxpcPPMAbqUDnOx7pevdIf8AmI6kewNAx8G8Kx6baR28W/Lu74wZJG+Zz9fL0AAq9qAKmgKKKKAr4kiDDDAEdcEAjb6190UHyBX1RRQZt2uzYm0hMfNfI2f4eUf/AC/pWk1nnaaM32iqdwbzJB6EgJjb2rQaBJ7WNRcWiWlucT38i2yeoRt5W+gXY/x0z6HosdnBHBAoVI1CgDz9WPqSdyfUmk2A/HcQyEk93pkCqq+Xf3A8TfZSR9QK0IUE0o9oR/8At4231G028z4m6fTr9qbqUeO1Bm0vP/r0/pFMaBsXpS9oBEV3ewdMul0g/cnUK5Hr+JHJ9MimIUs8QJ8PeWt30Q5tJvTknIMLMfILKAv/AO40DMaTOyUn+zgDjwz3K7Y8pn8xsfrTl1pL7KwBBdgbAX94ABsAOfoB5UHR2nWDPYPLCCZ7RkuoSNyHhOTt5gqXBFXfDWuJe2sNxH8sqB8fsk7Mv2II+1WEiBgQwBBGCDuCD1B9RWddnf8A4ff3ulnIjB+KtcnP4MmOdR7Kcfo1BpFFAooCqHjq+aDTruRCQywSFSM5BKkAjH1q+rm1GxWeJ4pBlJEZGHqrgqf6GgynsQ7PIo4I9QmxJNKCYgekK5K5Hq5wd/IbDzNa8BWY9kd61m0+k3RxNbO0kOf9pA+/Mvrgnm/n9jWnA0E0UUUBRRRQFFFFAUUUUCB2hwl9R0UA4xdO3njCKrEfU4p7kkCqSegBJ+gpC43QnWtFxvh7kn6BASavO0TVja6Zdyg4ZYmVT6NJ+Gp+xbP2oKDsYJmtbi7YHmu7qaU568owqj7bitEpX7M9O+H0qzTGD3KuR+9JmQ5/zU0UBSR2i3ndz6SAMltQjHsAVdD/AM+ftTvSJ2mRjvtIY+Wowj9Qf+oFA9LXHrGlpcwSQyDwyKVOOoz0IPkQcEHyIFdampNBR8Iau1xBiba4gYwTj/3o8AsP3XBDj2cUt9j48Gpf/krr/wCFd+qX6Wmq2wjJL3wMc0Kgk8sSkx3B8l5cGM7bqw/Ypa7JdcSKXWEmdUWO8kmLOQqKJGdCSW6bxr1PmKDV6Qe0ewNvLa6pECWs3CzgdWtJCVk+pXmLfcnyppseKrSc4hureQ5xhJY2P6BvavHi3Wba2tZWvWURFGVlOOZwwK8ir+ZjnGKC3glDqGU5VgCCOhBGQRUUp9k8U6aVbrcKykc3dq/ziEsTFz+/Kf0xRQONQRU0UCxxjwUl8EkR2guofFBcx7Oh/Zb9uM+a/X3yu6b2lTWUq22uw9wx2W8TJtZfQk48HXHt5hfLScVyajpsdxG0U6LJG4wyMMgg/wDA+/Wg6IpQwBUggjIIOQQehBHUV91mfZm72F3d6VKzMkOJ7Utue4c7jIHqQfrzVpYNBNFFFAUUUUBRRRQJmrWvPr1idvw7S6ffyJaOPb38f/Gqrt7veTSigOO+mij+wy5/5KtiebiAeI/h6efD5fizjf8A/gUu9vCmSPT4QMiW8QY9TjlA+/OaDS9NthFFGgxhEVBjphVC/wDSumoUVNAVnvbQ3d2ltMekF7byHcgYBOckdB71oVJna9YGbR7sKMlUWQe3dsrsf8oagXLbtD1LVJZBo1tCtvG5X4m4zhsegBGCeuAGIBGcZqyTVeIIyVezsZdjiRJSig+WVZuY/oPqKtuyyCNNJs+5xgxBmxv+IxJkz78/MPbGPKm3FAo8F8KzQPLdahIs17OAGK/4cMS7rFFn8udztufXqUTgTgKGfVtUku1WQQXDBYm3UtKzyK7rnDYHQHO5J8q2kilHVuHp7e5kvdO5WklCC4tX2S4EeeVkf/ZzAEgE+E53oFiHgGxbWrqCW2jaOS3huY1xyqhBMUgXlIwCcEjcZOaarPst02KUSraqXXHLztJIFK9CFkYgevSlmTiqKfW9OkiJVnjubWeF1KzxMAJFSRPLxYwehwSCa1EUBy0VNFAUUUUBQaKKCh4k4NgvuVpA6TIMR3ETGOePP7LjqPY5HtS8nD2sWjZt76K8Tb8K7Qo2B6Sx5OfrtT/RQJlr2irFKlvqcL2U8mAhYh7eUn/dzrt9mxjIFOQNcWraLDdxNFcxpLG3VWGR9R5g+43pHt+EdU06UrptzFLaHHLb3hkYxDzVHUE8o8t/tnchoua573UooRzTSJGu+7sFG25wSd6Tv7K1uYnvLyzt1P8AuIWkcDqeUy4GfLfI8647/sTtrhXN1cXc8zDaeWTmaM9fCmOXHsfL060D5YapFcLzQSJKvTmjYOP1U186pqcdtDJNM3LHGpd29FUZO3mfbzzWAwaHBpF0LPWYR3TFmg1CEvG+OuWKHxYOBggsufMEVW3kF1qZlazmuk06MjMl9dN3OVPhLFzy5zjCAMRtvk0Gy8LzNdalPeCCaOFraCFGmj7pmZXkdgqk5K7rv60v9trsbjSI0xlrrIJGcMrQhft4zn6U3cD8VLeRtG0kclxbhFmeJg0TlhkPGw8mwdiAVOQRSn2p4bV9ERjle/J5cefPDg5+w/Sg1RamoFTQFeN1brIjI4yrqVYeRVhgg/UGvaigy2w4d1HQmZbBBfWLMWFuzBLiEt15GOzj/j1wNzVqvaqsRC31jfWpJ6mLvY/86devpT5io5aBUi7T7Fs4ebbY/wB1us59MCLr7Vb6VxRa3RIgnjdh1TOJBnfeNsMPuKtOWkbtf4cFxp8syDluLUd9HKPDIoj3dQ43AK8xx6gUC52rwomq6RJEB8S0yg42LRq6cvMR6ZYdPX0rXRWY9lXDtvdxQanM81xdkMrPO5fu3U8p5FwAuw2O+A33rTgKCaKKKAooooCiiigKKKKAqMVNFBGKmiigpuKOF4NRt2guVyp3Vh8yOOjofIj+vQ5zWMa//aFmkdgLTnZUa3WaNXMV3anIjRkQELKrEvzkhlYE+Zz+gKjFAhdkfA0mm2zm5Obi4YPIM83IAPCpPm27En1Ptk1nHbA6/oynBI71iPPfoSPqpx7j2rUMVk/FQL8Vaao/JCW+34xPl7UGsCpqBU0BRRRQFFFFAV43VuJEZGGVYFSPUMMH+le1QaDI+xCQ2s+oadIfFBNzoD5rnu2I288Rn+atdrKeP7f+y9VtNVjGIpWFtd+mGACuf5R+sQ9a1NGz0/X1oPuiiigKKKKAooooCiiigKKKKAooooCiiigKzW6QPxVEQd47Ekgb7ksMH02bNaSazXhw8/E2pNn/AA7eGPHXr3R29OnT3oNKFTUZqaAooooCiiigKKKKCp4p0BL+0mtpPllUrnryt1Vh7ggH7Ur9kHETT2Zt7hv7zZO1vIpxzcqbIcDywOXPqhp9IrJOIj/Y+vw3m4t9QHdTbgKsuy5JOwA8D/56DXKKgUUE0UUUBRRRQFFFFAUUUUBRRRQFFFFBBrHOOeDNUt9Tk1HSSW70LzopXm8KhSrRtgSIeVSOpz9M099ovF50uyadFV5OZEjRublZmOTnl32QMftS3wLxTqup25uVFiqFyqoyzAnl6+JWJGPcGgXIu26/spFTVrHlBHVVaJz7gOSrdegxWl6V2i6fcqGiu4d/yuwjcHrgq+DmqrUNCury7tBf29o1vH37tyM0q5aPu1V1lRcZ5sgjPyeW1KfHfY5YpJam3EkPxF1HA4U8yKrhiSofPKcgAb436UGuWl8ku8To6dOZGDb+h5dq6c1jcv8Ao8iM81pfzRsN1LIMj+ZGU59wPtVRPxxrGgTLFqI+KgJ8MjZPOo693NjPN7OCR6edBvlFY6n+khbZ8VrOF9Q8ZP6ZH/Gm/hztZ0++wEnETnA7ubEbZPkCTysfoaBzorz+IX9pf1FUvEHHFnYrzXNxGvkEB5pCeuAi5b08sbigvqz3tztI30iVnwGjeJ4znB5y4XA/lZtvb2pN1ft+nnk7rS7TJJIVnDSSt6FYk6HHkS3WuO84C17Wihv3WKMbqsjKqrnzEUefFg9Tv5ZFBq/ZtxL8fptvM3zhe7kz/vIvCx++A381FdnBvCkemWkdtESwXLM5ABd2OWYgdPQDyAFFBe0UUUBRRRQFFFFAUUUUBRRRQFFFFBR8W8Lpfwd2x5XRhJE5VXCSLnBZGBDqQSCp2IJqr0l7uwQRSWonjAJ7y2dS/MdzmGTkwPTkJ+lOFQRQUsGsx3gaOKR4pl5WKOhjmUAg5aOQAmM/KSNjkjOaru0C3kFg0qNmW1dLtdsK3cPz8rDPTlyOvvV1q+hx3IXmLI8Z5o5Yzyyxt+63oehU5UjqDVNc8O3dwvdXd1E1uSBIsUBjknTbwO5lYIDjB5F3GemaBoQ5FfFxaJIpWRVdT1VgGU/UHrXqoqaCmXg6yGcWlsObOfwY989fKkbiTsBs7hi9sz2zEHwr44i22DyscqOuwPn5YrUqKD843HYDfRv88bxj80R/Fx+7HIUBI9Ob6Uw8M9i+nTtvPcu8TfjQSp3D4x4cpjmVSd+cEg4IBzvW2Yqs1jh2C6KNKh54/kkRmjlT+GRCGAO22cdKBcTQrfTLy0NnEkQuCbV40Ay6Kkkwl3OcoUwTvkSb9BTsBVNpPCsNu5kHeSSkcvfTyPNKE28Cs5PKuRnAxk9auqCDRU0UH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8" descr="data:image/jpeg;base64,/9j/4AAQSkZJRgABAQAAAQABAAD/2wCEAAkGBhQQERQUEBQUFRQUFxYVFxQWGBgXFBUVFBwXFhcYFRcYHCYgFxkjHxcYHzAgJCgpLC4sFR8xNzAqNSYuLCkBCQoKDQUKDQUOEikYFBgpKSkpKSkpKSkpKSkpKSkpKSkpKSkpKSkpKSkpKSkpKSkpKSkpKSkpKSkpKSkpKSkpKf/AABEIAP8AxQMBIgACEQEDEQH/xAAcAAACAwEBAQEAAAAAAAAAAAAABgEFBwQDAgj/xABGEAACAQMCAwYEAwUECAUFAAABAgMABBEFIQYSMQcTIkFRYRQycYEjQpFSYnKCoRUkM5IIFkNTsbLB0SU0VGPCFzV1g6L/xAAUAQEAAAAAAAAAAAAAAAAAAAAA/8QAFBEBAAAAAAAAAAAAAAAAAAAAAP/aAAwDAQACEQMRAD8A3GiiozQTRXPe3qwxvJIcIilmPXAG52HU+1c2ia5HdwiWLmAJZSrjldHQlWR1/KwIIIoLGioBqaAqCamlLj/iV7eOO3tN7y8YxQDfweTzHAOyA5/74oKXtB7Y4dOYxQJ8RMNmw2Iom3wsjAHL9TyDfbqKzu27e9Rd8hbQAFcR8j5fJVeVTzkk759evXpVf2naItvMtnAT3VlAssjMfFLNO2XkJ82OVAz0ximT/R10CN2uLpt5IysSAgEKG8ZYZGQ3hxkHoTQNeidtsLSLDfwTWcpPKS4Pc8x6eIgMoxynJG3N6b1pStkZHQ0kcacPXuoTrCpgSwAXvS6CSZy3NzGLIPIy4XB8O5zkjavfsztbmC2kt7tw/wALM0ERxhjCgUoSc7gqRj22PSgcqKKg0Fe/EMC3AtjKonZecR75I3I3xjJCsQuckKTjANKnFXGEzSPb6ds8brG8xQPmd8lLeFWIVn2LO58MaKxOTtXFx7YvJdyfD85kjtbeZhECZVMdyOR4/VxH8SAMEnJG+cV1ScGo0MTWEhMboFWUNlooJvHcyxnBaS4mA5eY7jm2xggh6dm/EU1zJdxTytOIGi5bjkVEfnTxiMKBmPnVip81Ip7rJuGJrvvI47WL4XvpjPMskeGW3QiONVjIJihEUaxjPKzOx5fCrGtYFBNFFFAUUUUBRRRQFFFFBDGs017jG6S8kjaRLeJDypyvG3MFyxkmZoXCZXHgYx8o3ya0s1n/AB/w1BGPiY4JWkklQSd1Gkqnqe8mikVhgcuCyhW8WMgE0H0Rf3kTRF4zFOrIXe3ilTlZT+e3u8dDseQbjyrx0/Rp0lmVJea9tlhdpUJiivFbmCx3cRyO95Ux3g38SHOxWqLs/vrS0uC0/wDZ9u5BQNDPcrkkgANDIO6XPrkEEdN809xavZm+RorlGmuIzH3UTK4kERMgdymSvKOdQSQPGRucYC70nUluYUlTIVx0YYZSCVZWHkykFSPUGuylXQLn4ORrS5cBmkklgkbCd+sztIyjyMqMxBUdRykDrhpzQc9/epDG8srBUjVnZj0CqMk/pSjwPpck8supXkZWafwwRt80FoPkXHk7fM3n9M4qOILkajfpp67ww8txen8pAOYLc/xMA7D0UDzp1UYoMC7drVoL1pPFyXdsq82cDngcEqf2gVC+HzLD0r77PuCZdQtYVWeWGGN5BO8UiEStG6yQqnIcgL3kh5j0PTO2NR7SuEBqdhJFsJF/EiY+UiA7fRhlT9c+VL3YDco2llFJ545pBID5M3KRy+2MffNAxcX8RpZLCne8rFhiFEea6mVcYSEA7FiOUu2RufM5rk4C1s3k1zPjlWSKzcxjJ5JWSQsDkDLcncgnocbbV9cU8Wy28qQfANN8QxhiYzRKsvhLMDnLKMZ+YAV38C6TLbwSG5VEknnknMaHmWJXwEiDYHNyKoXbbYAdKBloqM0UC1xOpgmgu4z4g8dtImcCWK4dUA9OdHIcH05x+ave/vksVjhtoC8khkMUEfKi5HjdmZiAiAvkkZPi2Bpa7T+IlhmsonRzGkqXk7plu6ht2ChmVRnlLuN/3f07td4gthcaZdmeP4d2niWUHKF5kHLlugGUIOehIzjegvOGtDNtGxlbnuJmMs8nk0jeS/uIAEUei+9XVQDU0BRRRQFFFFAUUUUBRRRQFQRU0UHm8QIwdx6Hcf1pB7Tp4dMtY7qBEiminjMXIqp3hORJG/KN1aPmz9AeoFaFSdx3oMtxLZypCtxFayPK9uXCNI2AsZTmBVuXxHlYjORvQVl7bf6xxQBoZoLMN3zvJ+HNJIEZUWJRnwgvkyHAPLgZzmvq845bR7ZotRDtLFGwgn5SYrzlyIwWGeSbGOdW9CwJBpu0PX4rxC0RIKnlkjccssTDbllQ7qdvuNxmvnifh6O/tZLeYeGRSAcAlG/K656MDvQJPA9+trEwjVr3ULlviLruSvdxvJuqyzE8kYUHHLktucA5q6u9I1O7bEtxFZw4yVtOaS4J/ZM0igAe6r5Yq84Z0BLG1ht4wMRoqkheXnYDxOR6scnqT71a0CZ/9NuVCI7/AFFXOcyG4Mmc+TIy8uPoAfeqrgvgW70QTLbmC7jlZW8bNBKOUY28LqTv5kfWtIFGKDNeMtO1W8ltJbOCO3ktzKeaSZHXMyd3kALuQpbfHU10aNwNfphrzWLkyt0WLkEe25AEinn+yitCxS/xpoj3Nvm3IW5gYTW79MSpuFJ/ZcZQjzDGg5ympwHwtbXiejBrabHrzLzxsf5V+1ecnHLxD+86ffR+pREuE2/ehc/1Aq14W19b61jnUcpYEOh6xyKeV0PuGBH6VbEUCJwVGdSmOrSYVJoXtYYMZxAshJaY5PM7Mp8I2A9aWu1XsztIbSWe272El48W0RBglmdu7Q92flbxHcHpnatO4e0NbKIwxk92JJHRT+RZGL8g/dBY49qW+KrkXWp2NkBzLETezjqAsWVhDA7HLnP8o9aBm4dtXitbeOU5kSKNHOc+JVAbfz3qyqBU0BRRRQFFFFAUUUUBRRRQFFFFAVBqag0CH2mRCzibULd2iu4+RF5Nxc8zBVhmjO0i7kg9Rvj0r5XtGntUX+1bCeIsue8tx38J2BIYA80Tb/K3p1Irz16f+0dYtrNN4rHF5cH/AN0bQR/1DEehIrQQKBOHazp5AIklJIHhFvccxJ2xju+v3ri/1o1O/wArp9n8LEcYurzKtg/mjtxuT0IySKf8VGKBN7MtbnmhngvHMlxZ3EkDuRguvWNzj1GR/KKdKRtGTu9fv1HSa1tpjj9pC0W/qduop5oCoYVNQaDNOFdZmgutTSC0muIfjnPNG8KlJGRTIvLI67ZA3HrVxN2j92R3un6kgP5vh+cZ6Y8DHrXF2YSn4jV0f5xfuxI+XDDAx/l/rT/y0CE/ak0x5LHT72aU4x3kfcRDOd3ds8o/71Z8GcKy27S3V66yXtzjvGX/AA40X5Iov3V9fMgelNfLU0BRRRQFFQWrkt9WhkYrHLGzDqqurMMdcgHIoOyioDVNAUUUUBRRRQFFFFAVW8Ra2llbS3EvyRIWI82I6KPcnA+9WOay/tMlfUr220iHPIxFxdMOqRL8oPoep38ylBadkOlv8K97cf8AmNQka4c+iHIjUe2Mkfx+1PteVtAI1CoAqqAqqBgADYAD0FetAVDGpqs4j1tLK1muJMcsSM2CccxA8K5wd2OB96BU4WHe65qkw+WNLe2zv8wXmcDy2I6U/ClDsv0d4LFZJt57t2u5j+/NggY8sKF2+tN9AVBFTRQIPC691rmqRk/4qW1wo33HLyMdzjr6ev2p+pFvyYeIrZvy3NlLF57tC/ejPlsD5+pp5FBNFFFBBNL+ra1MLqK1gWJWkjeUSzFiD3bKrJHGmC7AMGPiGAR1pgakzg22aW5vLvmiZJJ5UQ8haQLFyRju5+bBiPKW5AMBiwz1oEvjKxu+8V9SmAUSTtyQvKsctqiRiNRGjEqzu3Jk5bmlA3ArMb3Ul+HihgiPeyYzy8pZUjMnLGijLoXZ2kbJ3HJjIGTpnGOnXGsa01vZTMkNtHGJ5RnkjkUyZAx80mJCAP4vQ1onCXZ9aaYv93iHeYw0z+KVvXxflHsMCgzbhvinXNOs+9u7Rp7ZDkmViLlI/PbJbkGOrrnfrjetg0PWY7y3juIDmOVQy56jPUN6EHII9RXTc26yIyOMqwKsPUMMEfoTSL2OExWtxaMSTZ3c8Az15MhlP0OTQaBRRRQFFFFAUUVBoOPV9UjtoZJpmCxxKWYn0HkPc9B7kUodluiyCOa+ugRc3796QeqQjPcp7eHfHoQPKvPjqQ6hdQaXFgqStzeN15II2DKhHrIwGx9j0NPsUYUAAAADAA2AA8gPIUH0Kmiigg1nfGtz/aN/BpSYMa8t1eEeUcZBSI/xErn+JaY+OuL00y0eZvE/yRR+ckrfKMeY8zjyFcfZzww1pbtLc4a7um7+4fG/M+6pv0CA4x0zmgbEGBX1RRQFFFFAkcYMqaro8jHrJcxeXWWEhf64H3p2FIPam3LJpTj5l1CEA7fmBB9/09KfhQTRRUE0HzKoIIPQ7EeoNZlrHF50eCayQmSYCOPTxgEskgCKrEdWiYEHOCQY85JJqu7Qe08G9+AiaSO3Rgt5cxbyKpxzLGR8gXozdeoHTfv1bsjgjjiutH8FzAVmiZnaWO45fEA2SR4vJhtv75AOPA/Co060SLPNISZJpD1kmc5difPHQeyimGqThHiePUbVJ49ifDIh+aKVcc8bD1B/oR61d0EGkHs1hU3WryR/K18yZzkFo1y2B5eJz/T0pp4q1n4OznuMcxhjZwvqwHhB9s4z7VWdm2j/AA2nw828sw+IlbzaWf8AEYn1xkD+WgaaKKKAooooCqziPXY7G2luJjhIlLEebHoqj3Y4A+tWdU3FvC8epWsltMWCvghl+ZWXdWHrg+XnQUHZhpzmKW+uARPqD98ynBCRDIhRfPHKc7+o6U8Cs5l1jUNGUNqDR3lkCqNcRr3c8AOFDyRAFXTOBsc7/atBt51kVWQgqwDKR0IYZBH1FB61zX98kEbySsEjRSzMeiqNyTXQTWWdoeptqt5Ho9o3gJEl7Ku/dohBCZ6Z6ZHqyD1oPLheN+IL/wCPuUK2VoxWziIwJHzvK4PUjAJxtkKPynOsCuTS9MjtokhhULHGoVVHkB/188+9dlAVWahxFbW8iRzzxRvJ8iu4UsB5jPl5fXarOl3iTQRI3fiVISsbRyGWNJYJIs84EyuRspyQQwxzN5GgvkmB6EHp0OevSvvNJHCnDsE0HOII4CGYRXNsjWzSpjaVVzzKpyQAxZSFBHhIFdXEF5fWdjdSh4ZWgiZ43KMHYKMlpADy8wG/hGCV6DOAFX2wHENi3MQF1C23AGfz7jP0/rWgc1ZtadmSX9rA1zqF9MGWOf8AxgY+8Yc3MgKnGOY432q5k7LbWT/zUl5cnGMzXMp9DkKpAHSgbZJ1X5mAz0yQMn2zSZe6rPqsklvYO0NtGSk96B4nYbNFaHpkbgyeXlVPw72N20U9yl1G1xCGVrZpJGIVHB50Kqw8YYfNjcEH1FaLY2EcCLHCixogwqIAqqOuwH1oOLTOFra2gMEUSCJlKuCMmQNkHvGO7k5OSSetU3BOLWS404kkWxEkHNuTaTZKDPU8j86b+QWrPibje005c3cyoSMqgy0jfRBv5dTge9LGnaybi+0y8aJ4fjIbu3aNs5AjImi5vCNyFdumN+vqHnDB/ZOuBUyLXVQx5fyx3ce5x/GPL1f0FaRmk7tPhC2a3IzzWU8NyCBvhHCyAfVGb9BTfG4YAqcgjII6EHcUGadqUV7PNDaRzJFbXasg8JDSTIOfuJJBnkWQdCB5EEGnDhDWIri3CxIYjB+BJA27wPEAvdsfPbGGGxGDVb2qWhbTpJVH4ls0d0h6YaBgxI/l5x/NVZreoJY3tvqSEfC3wjguD5AsOa3n+wJU+1BodFQDU0BRRRQFFFFBxaxpaXMEsMgykqMjfRgRn6is87NeJGspDpGoHknhJFvIdknhySoUnz649QMdVrUKWeNuC7TUYf74OXuwxWcEI8Q6khjty7ZIbbag+e0PjFdMspJifxSCkK4zzSsDy7eg+Y+w9xXD2WcIGytO8n8V3dHvp3O7ZfxBCT6Z3/eLVmXZpoj6nqQaWea5stPYtE02fExP4YwScdOcjPRQPPFfoJRQTRRRQVPEnEC2UQdhku3doCyopchm8cjHCLhSST6bAnAKZaam1zeQLcxm5Mp5gm8dtbxhS3eLA455gCAO+lVQSw5B1ps4yW5No4sUR5yV5Q5UYGRll5xy86jcZ2z69DnE0VzFbOzxGEPy85uW7tZp2GFWeUSCW4IJ8Ts0cQVThGACkNdmuVjQu7KqKpYuSAoUDJYn0A3zS4Lu8u4TJHFbLDKp5YbjvO8eNtg0jJtHzLvycrYDDJzkVzaBpUt1FGbp+a2jCCKFUESz8gH4sqD/AGZbJSLAHKqlgScBxAoM94D1OTT/APw7UeSIx5a1cyApNAScIrtjmeMnGCAcEbeZf/iVxnmXHrkYpB7ZbaKWCzjlQOZL63RR54bm5/sV2I9x6Vav2VaYcf3SMYOdmkA+4Db/AHoOzVuPbC1/x7uFT+yG53/yJlvP086Vf9c77V2lj0aNYYUbu2vbjZgwGWCQEE5wR1Hnvg4p2suHbS1Q9zbwRKBklY0XYb5Y43xucmlXsrvhcNqU8St8PNeM8TN8znlVZD/DkDH1x5UE8L9ksNvMbm8ka9uiebvZvlUjoVUk5PuScYGAKteMZAlxpbH/ANZy5/jgnUbn3IppxSlx+iltOL9BqFv655iHC9P3uWgt+KtP+IsrmLb8SGVRnpkqcf1xUcH3BksLRyMFreBiB0BMakirWlvs6JFhGhzmFpoCD1HcyyRgH1wABmgteI4A9pcKejQyqfXBRhtSxpelLqmgQwsf8W0jUEflkjVQp+zIP0p2lGx+hpO7HrrvNHtf3VdPX5HYUHv2Za611YoJs9/bs1tODue9hPLk+uRyn6k020ig/wBn61jYQamufQLdwDf/ADp+pFPIoJooooCiioJoAtWI9qnGcmpTjSdMBcl+WZ16My48AP8Au16semR6Df77WO1R3k+A0xiZGbu5ZY92Lk47mIjzzsSPoPOmzsp7NxpcPPMAbqUDnOx7pevdIf8AmI6kewNAx8G8Kx6baR28W/Lu74wZJG+Zz9fL0AAq9qAKmgKKKKAr4kiDDDAEdcEAjb6190UHyBX1RRQZt2uzYm0hMfNfI2f4eUf/AC/pWk1nnaaM32iqdwbzJB6EgJjb2rQaBJ7WNRcWiWlucT38i2yeoRt5W+gXY/x0z6HosdnBHBAoVI1CgDz9WPqSdyfUmk2A/HcQyEk93pkCqq+Xf3A8TfZSR9QK0IUE0o9oR/8At4231G028z4m6fTr9qbqUeO1Bm0vP/r0/pFMaBsXpS9oBEV3ewdMul0g/cnUK5Hr+JHJ9MimIUs8QJ8PeWt30Q5tJvTknIMLMfILKAv/AO40DMaTOyUn+zgDjwz3K7Y8pn8xsfrTl1pL7KwBBdgbAX94ABsAOfoB5UHR2nWDPYPLCCZ7RkuoSNyHhOTt5gqXBFXfDWuJe2sNxH8sqB8fsk7Mv2II+1WEiBgQwBBGCDuCD1B9RWddnf8A4ff3ulnIjB+KtcnP4MmOdR7Kcfo1BpFFAooCqHjq+aDTruRCQywSFSM5BKkAjH1q+rm1GxWeJ4pBlJEZGHqrgqf6GgynsQ7PIo4I9QmxJNKCYgekK5K5Hq5wd/IbDzNa8BWY9kd61m0+k3RxNbO0kOf9pA+/Mvrgnm/n9jWnA0E0UUUBRRRQFFFFAUUUUCB2hwl9R0UA4xdO3njCKrEfU4p7kkCqSegBJ+gpC43QnWtFxvh7kn6BASavO0TVja6Zdyg4ZYmVT6NJ+Gp+xbP2oKDsYJmtbi7YHmu7qaU568owqj7bitEpX7M9O+H0qzTGD3KuR+9JmQ5/zU0UBSR2i3ndz6SAMltQjHsAVdD/AM+ftTvSJ2mRjvtIY+Wowj9Qf+oFA9LXHrGlpcwSQyDwyKVOOoz0IPkQcEHyIFdampNBR8Iau1xBiba4gYwTj/3o8AsP3XBDj2cUt9j48Gpf/krr/wCFd+qX6Wmq2wjJL3wMc0Kgk8sSkx3B8l5cGM7bqw/Ypa7JdcSKXWEmdUWO8kmLOQqKJGdCSW6bxr1PmKDV6Qe0ewNvLa6pECWs3CzgdWtJCVk+pXmLfcnyppseKrSc4hureQ5xhJY2P6BvavHi3Wba2tZWvWURFGVlOOZwwK8ir+ZjnGKC3glDqGU5VgCCOhBGQRUUp9k8U6aVbrcKykc3dq/ziEsTFz+/Kf0xRQONQRU0UCxxjwUl8EkR2guofFBcx7Oh/Zb9uM+a/X3yu6b2lTWUq22uw9wx2W8TJtZfQk48HXHt5hfLScVyajpsdxG0U6LJG4wyMMgg/wDA+/Wg6IpQwBUggjIIOQQehBHUV91mfZm72F3d6VKzMkOJ7Utue4c7jIHqQfrzVpYNBNFFFAUUUUBRRRQJmrWvPr1idvw7S6ffyJaOPb38f/Gqrt7veTSigOO+mij+wy5/5KtiebiAeI/h6efD5fizjf8A/gUu9vCmSPT4QMiW8QY9TjlA+/OaDS9NthFFGgxhEVBjphVC/wDSumoUVNAVnvbQ3d2ltMekF7byHcgYBOckdB71oVJna9YGbR7sKMlUWQe3dsrsf8oagXLbtD1LVJZBo1tCtvG5X4m4zhsegBGCeuAGIBGcZqyTVeIIyVezsZdjiRJSig+WVZuY/oPqKtuyyCNNJs+5xgxBmxv+IxJkz78/MPbGPKm3FAo8F8KzQPLdahIs17OAGK/4cMS7rFFn8udztufXqUTgTgKGfVtUku1WQQXDBYm3UtKzyK7rnDYHQHO5J8q2kilHVuHp7e5kvdO5WklCC4tX2S4EeeVkf/ZzAEgE+E53oFiHgGxbWrqCW2jaOS3huY1xyqhBMUgXlIwCcEjcZOaarPst02KUSraqXXHLztJIFK9CFkYgevSlmTiqKfW9OkiJVnjubWeF1KzxMAJFSRPLxYwehwSCa1EUBy0VNFAUUUUBQaKKCh4k4NgvuVpA6TIMR3ETGOePP7LjqPY5HtS8nD2sWjZt76K8Tb8K7Qo2B6Sx5OfrtT/RQJlr2irFKlvqcL2U8mAhYh7eUn/dzrt9mxjIFOQNcWraLDdxNFcxpLG3VWGR9R5g+43pHt+EdU06UrptzFLaHHLb3hkYxDzVHUE8o8t/tnchoua573UooRzTSJGu+7sFG25wSd6Tv7K1uYnvLyzt1P8AuIWkcDqeUy4GfLfI8647/sTtrhXN1cXc8zDaeWTmaM9fCmOXHsfL060D5YapFcLzQSJKvTmjYOP1U186pqcdtDJNM3LHGpd29FUZO3mfbzzWAwaHBpF0LPWYR3TFmg1CEvG+OuWKHxYOBggsufMEVW3kF1qZlazmuk06MjMl9dN3OVPhLFzy5zjCAMRtvk0Gy8LzNdalPeCCaOFraCFGmj7pmZXkdgqk5K7rv60v9trsbjSI0xlrrIJGcMrQhft4zn6U3cD8VLeRtG0kclxbhFmeJg0TlhkPGw8mwdiAVOQRSn2p4bV9ERjle/J5cefPDg5+w/Sg1RamoFTQFeN1brIjI4yrqVYeRVhgg/UGvaigy2w4d1HQmZbBBfWLMWFuzBLiEt15GOzj/j1wNzVqvaqsRC31jfWpJ6mLvY/86devpT5io5aBUi7T7Fs4ebbY/wB1us59MCLr7Vb6VxRa3RIgnjdh1TOJBnfeNsMPuKtOWkbtf4cFxp8syDluLUd9HKPDIoj3dQ43AK8xx6gUC52rwomq6RJEB8S0yg42LRq6cvMR6ZYdPX0rXRWY9lXDtvdxQanM81xdkMrPO5fu3U8p5FwAuw2O+A33rTgKCaKKKAooooCiiigKKKKAqMVNFBGKmiigpuKOF4NRt2guVyp3Vh8yOOjofIj+vQ5zWMa//aFmkdgLTnZUa3WaNXMV3anIjRkQELKrEvzkhlYE+Zz+gKjFAhdkfA0mm2zm5Obi4YPIM83IAPCpPm27En1Ptk1nHbA6/oynBI71iPPfoSPqpx7j2rUMVk/FQL8Vaao/JCW+34xPl7UGsCpqBU0BRRRQFFFFAV43VuJEZGGVYFSPUMMH+le1QaDI+xCQ2s+oadIfFBNzoD5rnu2I288Rn+atdrKeP7f+y9VtNVjGIpWFtd+mGACuf5R+sQ9a1NGz0/X1oPuiiigKKKKAooooCiiigKKKKAooooCiiigKzW6QPxVEQd47Ekgb7ksMH02bNaSazXhw8/E2pNn/AA7eGPHXr3R29OnT3oNKFTUZqaAooooCiiigKKKKCp4p0BL+0mtpPllUrnryt1Vh7ggH7Ur9kHETT2Zt7hv7zZO1vIpxzcqbIcDywOXPqhp9IrJOIj/Y+vw3m4t9QHdTbgKsuy5JOwA8D/56DXKKgUUE0UUUBRRRQFFFFAUUUUBRRRQFFFFBBrHOOeDNUt9Tk1HSSW70LzopXm8KhSrRtgSIeVSOpz9M099ovF50uyadFV5OZEjRublZmOTnl32QMftS3wLxTqup25uVFiqFyqoyzAnl6+JWJGPcGgXIu26/spFTVrHlBHVVaJz7gOSrdegxWl6V2i6fcqGiu4d/yuwjcHrgq+DmqrUNCury7tBf29o1vH37tyM0q5aPu1V1lRcZ5sgjPyeW1KfHfY5YpJam3EkPxF1HA4U8yKrhiSofPKcgAb436UGuWl8ku8To6dOZGDb+h5dq6c1jcv8Ao8iM81pfzRsN1LIMj+ZGU59wPtVRPxxrGgTLFqI+KgJ8MjZPOo693NjPN7OCR6edBvlFY6n+khbZ8VrOF9Q8ZP6ZH/Gm/hztZ0++wEnETnA7ubEbZPkCTysfoaBzorz+IX9pf1FUvEHHFnYrzXNxGvkEB5pCeuAi5b08sbigvqz3tztI30iVnwGjeJ4znB5y4XA/lZtvb2pN1ft+nnk7rS7TJJIVnDSSt6FYk6HHkS3WuO84C17Wihv3WKMbqsjKqrnzEUefFg9Tv5ZFBq/ZtxL8fptvM3zhe7kz/vIvCx++A381FdnBvCkemWkdtESwXLM5ABd2OWYgdPQDyAFFBe0UUUBRRRQFFFFAUUUUBRRRQFFFFBR8W8Lpfwd2x5XRhJE5VXCSLnBZGBDqQSCp2IJqr0l7uwQRSWonjAJ7y2dS/MdzmGTkwPTkJ+lOFQRQUsGsx3gaOKR4pl5WKOhjmUAg5aOQAmM/KSNjkjOaru0C3kFg0qNmW1dLtdsK3cPz8rDPTlyOvvV1q+hx3IXmLI8Z5o5Yzyyxt+63oehU5UjqDVNc8O3dwvdXd1E1uSBIsUBjknTbwO5lYIDjB5F3GemaBoQ5FfFxaJIpWRVdT1VgGU/UHrXqoqaCmXg6yGcWlsObOfwY989fKkbiTsBs7hi9sz2zEHwr44i22DyscqOuwPn5YrUqKD843HYDfRv88bxj80R/Fx+7HIUBI9Ob6Uw8M9i+nTtvPcu8TfjQSp3D4x4cpjmVSd+cEg4IBzvW2Yqs1jh2C6KNKh54/kkRmjlT+GRCGAO22cdKBcTQrfTLy0NnEkQuCbV40Ay6Kkkwl3OcoUwTvkSb9BTsBVNpPCsNu5kHeSSkcvfTyPNKE28Cs5PKuRnAxk9auqCDRU0UH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26" name="Picture 2" descr="https://serialblogueuses.files.wordpress.com/2013/06/nuit-du-chasseu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236566"/>
            <a:ext cx="8511076" cy="6432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316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png;base64,iVBORw0KGgoAAAANSUhEUgAAAL4AAAEJCAMAAAAdEm3WAAAAhFBMVEX///8AAAD8/Pz4+Pj29vbz8/Pw8PDt7e3q6urn5+fNzc2pqanZ2dng4ODHx8d6enqioqK6urpZWVktLS1QUFCFhYW9vb1paWmMjIw0NDQ8PDwbGxsJCQlfX1+SkpLR0dGZmZkXFxd0dHQjIyNBQUFKSkpkZGQuLi6Hh4c+Pj6xsbEQEBAVCLP0AAANwUlEQVR4nO1d2ZKqSBAVEBUV3Hdbcbvdrf//f2MlqCzFkgviRPR5mJjbIXrErKyTW9FofADMwj98NP5fbJ+wCl/xMV+sNBEz8x+Ud+Oi03rzB8rAbvW9+WI8Xq2/xv9+5l3Pse37d4h8i1bXs5NXFZvTW7Df/X4bcWxX6+Ni+e/HDV7h/qwM4+tD6D7Qv86MIriNjjcI//+oeQ+zFjtr9feX862QvGGcLqfXP3wN10L6VXy/UzbhPHjoD2pWYnFTGv0u9maa1ayXHo0+9mOqWhkeif0gRq0aZqWwp7DfutG3MGv8BlcK/bGOr1nHl6Dc/e1e80b1/AA+gb5u16qJ/hrPftKphakWePanjHeqQzW4xm2LZN9/P8tsGKcygueFTbduxjHgbn2m5dQFJPtUpBKiHrncaCxQ9Deh0/mYGBKpefzIpRWJSBTcC4r+4mPue4gj7vZ/0JalYK9w9Ovmm8Acx36Y/27N95B+Acf+VGD6b18ZEwz7jU4pZ6P6L9PC3fxyeueNDhVF/y71s7bdmjAophzDYfYBm9ULQyR9wzjjFsAD1SwESqLkJ7kE3u4vn+icDOOyT+aVizD9mJhlufntN/a7HfIL9Orm/YALVuki6W/9mmkncMUFjYaxCy/8EA2KNR9CkrxKLLH0v9t1U46giVI/gGXdnCMYodkXyud34gsITa6o2P1zzAdorx2cDcXKFLX6IOX4z3ajhQseafqnCngDtZMWF3hj+KqbdQJjHP1bjvipwZaQtmMY1+z3gsjGfqsaRevnccEbWm/9Df5h6Rsp66nR/3Swuu2l3D4BhDrjqm7OEaBV5x2jukm/gPT6gEHx274JNoG9sW3VTfsBi0I/7Xs0cN+R3qLRz7KeaL3rLd60Q6K/ct7BrRg2oUNA4UN8j/lFo18kHPLgOq7bFzItbL42xIYuy1rGxlBNlhKwiH15jJjXgsKmTMqljVXLDzB2LugneqQseEZE6msD0GPGtrp8LGL8XTJ9bX9VOUAfbNCmwizTEx3PHT/kz4S7Hxp/m0ef5vbVglnTdQ9EGHMW7wAOqZ/5rC5jtLeB65FQrdSGWlWYp1dbvMP98qkAfdf38Wnau883x6xsp9ortzLFJsIPcF911oFz+8DfLUTol5ec27AB8Vtd1jdOdNXpKNlgiKhWbIXr7nPguiNj3+9AWVNE9uBD9TBPcv5H/kwbfI8vwB5fYg/3y/uiIe/7NgjFC1839PHsN+GPbo7pMUsg0y2uYnPwKTbj97Hd2vTPftJnAb9sDZZWeyIYn2E2FwsMsRBhwjvxRDONvUhrg7li06cMUSiIZJ/A9TAa601ynGU17O5+sVqvvrr0b+Izf0iCxwzh+efH/56X1J0ziPKOPXfvUt6iQxxcTOJGVQ6ROOmEDps752xGSMxo9KNR6qb0/md17nAGGzH2VP7xssIyzweZpmM2hr3ZbPYznky+v9MRyvKKbW2LgKQdEn3g29k8Ejub7VbX23e7/s+dc2G/+2REHiNVIA2Ca5KTvneaBDhsEWIGukybjLVMuf34cmwGwoQNaRAzAEVGEFPDKTw6LCxCzP4APmfTkXIez3QN436s0OIFOQKRiVd/hYnsLIkCvXkJ0Y+uOqqGMyg9PiLGE9cb9Hwt3vkwfuoHVgm1RM+WG99Y8en8ctl/p7Qe483Q+XKHWpYKoQkWCFmT57vhc2bdA1w5WJZw2ZPjzvO87v7+H28+Gg5+dUqLGD4CCBE87JSnohnQ0+qn5yY9s9ZTM+4+Ze8C+rdO4yf7TdejrlO6kMAyxzWafuAq3EbzqBkCXV8ux9EctR9y2BNylg4YPWx5zY7TGy6Xx6eMJkRxJo8+Ou/hblLf2m53e8vFdE3pN6OH7wGwQXcLQlaN0ZktSvxOaYiPAi2cA9EvUWNUYGtwbNqpTfvWGii7ZesQbMEimP6U6M4wqX1hMSBnE4JuIqF5MAH62NEWyCIQM0VJaHoikYeZGCdklxLkN+jdETEI3H2sIYDIGsvM05I6UhO44G4/0J/ITPM0Begju5QcdclBpquSEWy98IuzBEg0yxygw8gTRoDbQyG1KjPKJrF0sXsoGL9Eb4zM0jWQZ4JAvuciQl9k6SJ9p62sZyKydoUyX2GfTknxD/kSkZ5UyhiIDk0MffAXOZNg5fEsY0wOLPooDQPemt5a84L11MvYc9sSQAWN0FYhcfiYK1QrNVaYFslAMwvMwvQPQvQ3qEAVTFZA9Thi1dIS6eaXfY1KXlEEToYQTf8F2OsFAi5GdSIBlBsHzylwAAErwRkDSjQ7KkEr0M2PO+svBydcjgmMnx9wIQ+by6GPkzCQZ+arHjHjOSMLReoavuQXMx7sNLLa4/mZNuL8XBrYuQSVqP1ir112qS8EusYLrpPbzW9SJ7iSQAsAUCvcszdcIc2A1+5QZOFuXEKagdIWrpT6jek6hUJFig3DjsP0PZaM7VOqOvDDb3n0G7gTarPgEz45GJ9hnhnL6CeJgDIPFEzdMunLdKauKfsPNHX6PPoyxkOaJoN0w7Sc6syaMc3pLMCAFDiB2+ANQgm1JpKG8OF8O95UCfqIvAxQrAc0/y8rXUI5a0UHn/DZwZbPKlMI2T5h+7RCte5z6EtlGs6UuBV0AyvVKdVVfKLQD0qMHPpieR6KCXfAdXJEv1hLOinwg0ibk2wTo0+aQz5y6ctl2Si1Hhgj4zRnyOU4KUkbS1UXDgz6UqWtu+uk0Ie1yzjNUCxNRar1mLD0GJqf2RIdBcV1wtJjdOVJ5XkMWrEEVBv9tEPG5FAKJNGsLqR7Tm4TZxQ3wud7n0M/K1GYp4aYRSKZbp4QhI0LGqtKxrsaCDoeWnOgwTn0R6iZJwTlLrKOa6MfEaYFQbVBSwU1zc9tfk/AxzOAG0hN1Ga6/S2pvWSK1/xt1VhFbWvLTJPQ6OPaMgIo6yG2tXHmLbUgqBclede0ox9wz1EqAYIVQGcSLdcjNT/7BCHyAPq0+vQjS0KzdB0IWQMVcdBcj1SS5wWC+lIRy4bCviMo9kMQjB/CVQp9kebxBPCeH0QvRTZUQR/vQ2Dnp6xdsRRVBATtrsrrlLUreeTKAwQeKtW0wotVuSbCCAgTNcrz3/A9nZJh+hMrPA9T7Tr4SK0K0zcOeB8CE7c++jJpvRaAsO+qlih0gZE5ZpwFQryupBdaa7eroU9ImcHGhQ0YpUqiCRBkw16tXaRaMitZubQ8uUrXYHv5pOrpCVACRtWVs8GlKTqHauhTAka1A+U9UkoD4RTPCwTZAKoNl1+3K1q6lDIzBIzYFGNFa5cQegQPcEJeJNb7ngA+VRicGIa8SK6oGAehSAR3EhnpVKI4DdI8E1BBRlyilZUnJpQ6IbgepNyohP6MNkumLkU2dVRA/4uaqYercd9cPFhknO8NbWG4GhHlLO9cMIb4oLqO87jisoHRFtVXmhm3dluHz6EfTOKgrhAubPEGaVSeGXdWiPjS5TSzq4Qlbm7wo+irZ9LgJL94bYXVjawiLlS8K71tsfpJwfh9zAXSgpl36Ijy/KhATbo0xDttCprqMBfITN28wDtwR7Xm3DCiTa6JEEBJ8CToozY+4WiLeWwB0MfECrKpBu55NaABMJObskuX+yQqU41gYVyPaKzLeJBVAOgHxnTiijWP3zaLK/+4FPAkiLUrIhom66HM89eCXnZMcYN3ts32ODiObJN/0kUIsGXM1tdf0p49MVlNB8u99LOCoasR9xxHe55xFvX5uJjdjVHz+0znHvMhlZrfS/0pOCAOa4nd1OYbHaRqxTt9BoxJgSIEpUJ0acy0EzF7bPnENodDpY/tho5ewvbhxOnHQrZYUIA/8hoDaHChnHMZK3PFd75+1Ho4z5YuBgSvB7wbjvdDJnRvdBpc6PzYDASPxImrtmaJxRZrS0q2hEa/WlEKm7kHwDqLx2xltpXY8kyKvmhIWbAnNpn0AxeCvcqOnhKTOvdhV56+xaTvau9f4VWvzWmd9rvz0vTZ8iF44Di2whglmG7HiaYS86NZvvwB1YYdPY0e1ZDe9CLPYKfU+1PI3fnADnA7e7Sv55bO87VenvMsIRly7y0sNJwWjNqOro3x5ZdkDr/Ng49fu5Etd6OTq7M30t/rDTgHZkQya7el3hvpt1R5PVu19YdzJ2F80Z4wbaQ5fyN9KNGdNTZgLY6zvToS5/R1HMzd1jPiiGR79CcmWFz6mAUPEiXt4JrJXvd1kBRrRcVmxq70zrs/1xt/+kHkiosVS/Vk2Nw7bT88syf1Zzs1abCyG6P4H/U3P/LzVCv3AXDYXLrOYadzCv8S7UjJRzCYrgp8opEw8hwSioawYZNMZXut4o7fWGHpet2t73e7G68BCJy+WoSpln6JhOxjs/OOp1vYLnBIvqbacOtJX3ObnKKcWrjem7lDCWI5tSzAXdaV1/sFrXc+vMrNP2+ocvrgevRPfio40KPMGFTl9AMRoM+W2PuO7Xg7xllsldNvgYvMFZ12b0pNLldOPzD+IhfRHNJO86uePmiwSWGiublI/AKlyrzV0w9qPsXdHWb80carRq/41AOZp3XkIki4lqmyxA4xVqnNomrXtNIMc4Dg7IUy+2O7t3z+ABsIVaxrTFycdsN29/mSb6EnfBXA7g3GfsnXWuZyfbwsLrunXtv3Rr3hHb2R54BE6x/v/56P5v3q7f7FqvRLm62GnZ98+cMf/vCHP/yhJP4D5im7ORy6UZc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2" name="Picture 4" descr="http://ombres-et-silhouettes.wifeo.com/images/f/fee/fees-vieille-femm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6486"/>
            <a:ext cx="4651856" cy="6474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98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QTEhQUExQWFhQXGBcXGBgXFx0YFxccGBgXHRgaHBgaHCggGBolHBcaIjEhJSkrLi4uHB8zODMsNygtLisBCgoKBQUFDgUFDisZExkrKysrKysrKysrKysrKysrKysrKysrKysrKysrKysrKysrKysrKysrKysrKysrKysrK//AABEIAMIBAwMBIgACEQEDEQH/xAAcAAABBAMBAAAAAAAAAAAAAAAAAQIDBwUGCAT/xABCEAACAQIDBgQEAgcGBgMBAAABAgMAEQQSIQUGBzFBURMiYXEygZGhFPAjQlJicoKxCBUzksHRNENzorLxJGPCJf/EABQBAQAAAAAAAAAAAAAAAAAAAAD/xAAUEQEAAAAAAAAAAAAAAAAAAAAA/9oADAMBAAIRAxEAPwCndm7LMqs2awDxpyuAZM9mY38qDJq3S4rKHdcBQzzhAWCC6G9zIyai9x8Bb+H6VrgNBY0GxjdNsmbxBcM6MMvwmNJGbW/w5oit9OYPcU191WGcs9gme91F2Ea4hiVGe5/4cgXsdb8q17Me9GY96DMzbuv4zRRksVUMSy5QdVBtqb2zj71NJuhiAxUhLjQak5tVWy2GpzMBb27i+BznuaM57n6/nsKDMjdibzG6ZVFy2a62sTfQfut/lbtUj7o4kdFuLXF9Rc5RfTTzC3p1sNawOY9+fOlznuaDMRbszk2sB5slzcC4y36dMwv21/Za0O1dhS4dVaTLZiQLE38pseY5X0rLcOMEZdowKwuFYyMCLjyXNyL9z96yPFlxNtMxwxkyKiIwVSWkYjNyHPylRy6UGiUVamy9wnw+E2gZow03hEQsvmuuUlso6MbW1Fx051VgF6BKKKKAordN0+HWKxRjd0MeGbzeISASP3V1Nz0JFutR7/7HgwJTCRXeT/Fkla2bW4RFt8IAuT3uO1Bp9FFWLutwwbG4D8SkwWV2YRow8llbKczC5B0bkOgoK6orIbd2NLhJmhnXK62OhuCDqCCOYrH0BRUseHdrWUm+a1he+UXa3sNTUVAUUUUBRRRQFFbduNuDPtLOyOscSHKXYE3a17Ko59Lkkc613a2zJcNK0U0bxuOjixt0PYg9wSPWg8yW1v2NvfpTKszgTs9JMXO7Mvkit4ZFy4dgGb2WwB/iFV5tMRiaUQkmLO/hk88mY5ftag81FFFAUUUUBRRTkW5A76a6D69KCSTEsyKhNwt8voDzHtfX5nvUNKRQRQSSQMFViNGvbXnY2PtrUbLanSRMtswIuARcWuDyPtUsWCdo3kC+RCoZtLAtfKPUmx0Haghe3S/Ic+9tflevZsvZpnLIhvLYFI7ayftWPIWGuvPkNa8Src2HM1mN5N2psEYxNa8i5hY3tyzKfUX6aUGx8H4pBtLKCBaOQSA63AIFgRyObKb+lWtJush2gmOUkMEZHXmGOUKhH7Nhmv309aoXC4p8FPBNGGV1VJPMdGzDXlayEG1uddC7pbYfF4SOd4xEXvZQ2a4BsGvYWvblQZUp3qnNh7iA7UxUZP8A8eHMD+0RPG2QADsGOvLy1cwtXgxEcGHE2IYKl/PM9vMQi6XPM2A0H+9BzZiEbCzYiFkVyPEhOdfXR16qbgEEfcGtx4ObATETu82GEsSAediQqPzCheTsdDroAPUVpm3sY088uIIIEsjst+1+XyBAq/OFiQf3dCcOLX/xe5lAAcm/ra3pag3CXp9q5b3vx8s+Lmeb4s7JysAEYgD1t9a6i01rD7S2BhcSMs0KOA2fXQ3IsTdbG5AH0Hag5/3F3Uk2hiBGlsiFWlZjayZgDYDUk62A+oro7dzYCYKHwIixjDOy5tcuY3yg8yL35661R28+Dm2HtESYQkRst483mVl0zxtrdgDbsdV661eO6m2hjcJDiQhTxFJKk3sVZlOvUXXQ9rUFGcbcWj7TIQ3McSI/8QLN/RlFaGi3IGmptqbD5noKsDjDusuEnjlRmb8R4rvf9sMGYjsPPy9K0Znj8IAK3i52Ja/lyWXKAO9832oExeDaM2fLeymwZW0ZQynyk8wQa89FFAUUtLGhYgDmSAPnQZyLdHFHBHHZVGHBtdnCk2NrgE6jNppqSKxGEwkkrZYkd2sTlRSxsOZsBe1XlvjsJ8Ju14E0gaSMxm68rtMDkF9SAGOv7ta7/Z6xIGKxMZAzPCGB6+RwCL+uf7UFk8McK6bLwqvGYnytdSLH42ykjnqtjr3rT+M25hlWXaAl/wAKONfDy8wGNznv+9yt0q3WNVrxr3n/AA2GGGVAzYlXUseSIMubTqxzC3agqnhdtcYbaMJb4JbwN6CWwB9PNl+V6x2+WwfwWNlw9yVUgqx5lGAKn3sbe4NZDhZho32nhvFdFVWzjMbZmX4FH72axA9K3fj3sH/Cxi/9GT/uZD/5D6UFSw4XPL4YZBdiAzMFSw6ljpamYnDNGQHFiQGtcHRgCL2OhsRodaiKkWuOeo9dSP6g1mTuzOMGcY65IcyqmbQyZr6qP2Rbn9L0GFooooPVtTBGGaSJtSjFb97da8tbPxFwPhY1ze/ijxBpa1yRb/t51rlly8zmvysMtve9yflQMUXPO3r/AOqn2dGWljVRdi6ADuSwtUca3uAtza9+wAJP2qzOD+wVIfFOt2DZIrjlYeZh662v6GgZxj2UoMOJXmf0TDva7Kf/AC+1VoGNiLm3Mjp7/f71eXE6dUwEgdC5cqq6XCte+Yn9W1ufcgdao1Ab6ak6d+dBse4W7643EPExItDI62NvMMqrc20F2v8AKtx407NIjw8xJuP0TC5Kg5b3A5Amx97Ctp4bbo/goM0qr+Ie+YjUqpy2jv8AK5t172FZrerZX4jCzRZipZGsQBzAuL3B0uBfkfWg55TZeKldYxFM7hAVXKxITmultF10rordDAGDBYeIizLGuYdmIu33Jp27LM2Ew7OCHMMeYMLNmyC96yYWglRa8e2dmjEQyRP8Lrb/AG+hr2p8vrTxQcobX2ZJhpXhmXLIhsRe/MAggjmCCDXQPCfZssGzo1lXIzM0gU/EFa1sw6HrbsRUu2dyocTjYcW97xWunRypJQk30sTqLa2AraloEbtTI0swqdajlYKMzGwW5JPIAAk60Hk27sGHGR+FiIw69DbzKe6tzU+1ZLAYRYo0jjUKiKFUC9gALAa1p2weJmCxOJ/DoWUk2jdwAkh7DqD2B5++lb1zoMXt/wANcPNJKBlSKUlrXIXKc9vcD52FckV2RjMKksbRyDMjqVZT1BFiPmDXPPFzdP8ADY6MQRIkc4VYkjvcsoRW8vQksO99TQV8BSVndjbfnwQmjhEYkkIQyFAzgAkMilhoraXHWwrCSDU3FtTp2oG1sG4Gz1n2jhYnUshkUsAL3C6m/wC7pqe16wmGRWdQ7ZFJAZrFsoJ1NhqbDpVl8KtkYrDbZkjSMskXiRTsRlAQ3ytqdCxVSBrcfWgsPjLgDicLhoVfJ4mMgj1Fx+kzpyHOxa/yry8KtxJNnT4xpirG6RxOBbMtg7ML8gSVFu6Gtm302RJiFwgiA/R4zDzOb8kjLFj/AEHzrZrfm9BGVqnf7QGOg8OCBlc4m/iRsB5QpOVgSed7chqCova+txlawe8u6uHxrYdp1JMEniJY2vyJVtNVOVbjnpz50FWbn8ID+hxGJmZPKsnhqmV0e4IVi1xbuLA1keP+0smGgw4GsshkJ7CIAW9yZB9DVsvVVcct3JZ4UxKMuTDI2ZbHMczJqDy0GvyoKJaQkAE6KLD0FybfUk/Otobf/GeFFEHURxRhFUorXyrZWJI+IaEHoRWJTZH6KCViUSWRoy5F1QArZjbW2r++Rrcq8OMjVZHVGzqGYKw0DAHRrHUXGtBG7kkk8ybn50VbWwuDyS4eGWTEOryIrlQosuYXA16gEA+tLQYnivs1bR4i5z3WK2mW1na/K97+tY3c6CHDwPj5f0mQ+GseXkxI1BOhOU/K5qysfs+OcKJVzBWV1F+TLex9fasfvlhwcDiPKPgzfMEEH5WoKkaF8TLPJEllGeRgosqJfsOmttKufhzDbZ+H5ahjp6ux+uuvrWk8I4mJxF0vFIoRmBGhF/KV5m4c6+lb7udshsHC8JYsniO0d9WCG1gbC17gn50Dt+sakWBnMl7MjRi2pzOCF9teprXeD270sKtiZMvhzIuQXu2jE3PQe17+1bntfZCYuF4Zb5HtfLoRYggg+4qPdHZcmGwwgkykRu6xkDVo8xKlh+0bn7UGdRjTh96jXlUqCglQXopVPtUiCgAlOt+bUhpyr2oG5ddaebelJlpStqBqmq544bdkhw0cEegnLh2HRUy3T+bNr6AjrVim9Vxxx2aZMFHMLnwZPN6LILX/AMwX60FFqxBuNCORro3hFva+Ow7xzazQZQz/ALatfIT+95WB9getc5CuheBWyhHs4zdZ5Gb+WMlAPqG+tBYqmvFtfYUGJaFpow7QP4kd+jevccjbuBXtK0pPtQc+8aNzkwk4xEOkc5OZLGyPzNjyynnbob9OWi4/BFPDeTJaUZwsbKSF01sLhb6gX6g6V1htvCtLhpo1EZZkYKJVzx3sbZlvqK5KxeDlilaF1IkQmMoRcg3OgHubi3eg9bS/hcSHw7B1ikV0ZgDfkwV8pKk2FiASL5rGur9jYlZIo5QEvKiOSliCWUfrD4u1+1UTsHhYcXs1cTDO3iuGIiIAUujOmU3tlNwdTV5bv7P8DDYeHl4UUaGxvqqgGx66g60GRAp9MW//ALpwFAtIRS3pPzyoIyta5xCT/wDm43/oSfZTWyMaxm8WzPxOGmgJC+LGyX7FgQD8jQc1bkbnTbRksCVhUgPJa4XQkAAkAn0vpmvWUx/C/GxYkqsLSwB7h1K3ZA3YnRsvQ/erW4XbpTbOhmjnaNi8gZchJFgoFzcDU9q3KSggUWAA0AAAFvSilufWig0tRTsXgVmjeN/hdSrW7Ea/OnQr7+9e1VoNV3W3dODnnVP+HdYilzc51BDevry6i1bdElJl5VOq0Ai616lFRRj2r0xr7UDQtLHUlIi60CqtTKKjVO1TqKBlSJyppX3pRp3oFtSMacopso6UDWFa7xBx8UOzsS0ourRtGB1LOCF+h1v0tfpWQ3k2suFwsuIa36NSQDpmbkq/NiB865z3o3xxWPsJ3GQWIRBlS4v5stz5rMRftQercrcWfaQkMLIqxsgYvf8AXzXy2GpAF7ac+ddMbH2cmGgjgiBCRqFXvpzJ9SdT7mqe4AbcyvLg8g84acPfUFcilSO1je/vV2Ee1AhJpbU29KpoJVFVNvdwxlxW05MRG4jjdFdXABySx+GuUpe5BALXHXn621TaDybOwCRF8gsHcyML6ZmtmIHJbkXsOpPevY3ypAfehj70D05a09a85lA1JsO50p6y35EGgepoNFJegU1HenE0wj83oI5BURPepmNRUEd6KaW96KDV8MmlenJUkMPKpcn5tQRKmtTZOtAWnJ20oHRiplpAgp0YFALSkU9jSUD0pxNIrWpSaB4F6MtqVDT2N+9Aymka1IO1DrQVTx62iFw8EAJDPJ4hHTKika/Nx9KpCrF46Bv7xXN8PgJl7WzPf73quqCx+A8gG0iCdWgkVdet0b56Ka6Hrmbg/Gx2rhcovYux9F8JwxJ7agfOumj+daBl6QD82p9qQUC3phNOvTaB6mlJpqmkdbgjlcEcuV6DlXfXeiXHYmR3c+EGIjS5yIoJy2HexvfnrWwcJt+HweISCRicLKwUrz8Nm0V17C/Met+YrSdrbPaCeWFgc0bsh0t8JIvb1tevdubgDPjsLEv600d/YMCx+QBoOuFY0ZjQRSfnnQOY/m1Rg/m1PBphagY9Rj71KaRx2oPIx1+E/SipTRQYhRQF5U9V9akVaCIinAaU4rrXg3g2tHhIHmlNkXtzJ6ADuTQZFBT7VUeH40DxD4mFPh9Msl2t6gqAfrVnbE2xDiolmgYMjdeoPUEdCL8qD3Afm1LlqQCnFaCIiosfi1gieV/gRS7EcwFBJ0+VTsPesRvhgWnwOKiX4mie3qQLgfO1qCrtp8a5i5/D4eIJfTxSzMR/KyhT9as3cfehNo4bxlXIytkkS98rAA6HqpBuD/tXLlWXwH2k6Y54RrHLES2nIx6q33YfzCgvwCkY0qka0S9aCpuO2yA8EWJHxRNkb+F+X0YD/MapGr9437USPA+CdXnZco7CNlZm/oP5qoKgvbgPsBY8M+Nf45SyIeixoRm9iXBv6KK3LY+/eDxWK/DYdmkaznOFtH5OYDE3b0IFj3rnjD72zrgTgVa0RcubcyCBdL/sXBNut/lUu5G11wmNw855K9msf1WBV/orE/Kg6pY029O/N6aaBtFK16YKCRarzeji3hcJiPARGny/4jxsMqnXyi/xsDz5Ae4Irc9tY0Q4eaUkARxu9/ZSR965DY31NBmsbLLtHHu0aky4iUlVGnxHQX5Cw5n0q7+FvDf8D/8AIxNmxRFlAN1hBuCAeTOQbE9NQOZJoPYm03w06TxG0kZJU2vrYjkfeuudkYwTwxSi1pERwR2ZQf8AWg9gWkNNv+b0tApOlQubVMKY1qCBnpQ+lKRSKNaAyj8mipKWgxJFOAoFSBdKCI/Oqo49zvkwqAfoy0jE92AUD7FvrWx8Qd/02faJE8TEMua17IgOgLHmSbfCO3MaXpDeDePE41w2IkL2vlXQKt+iqNB789BrQYmr04GYFlwUsjCwklOS/UKoUkfzXHyqi6vLhPv0J1TBzBEkjULGRZRIF0yheQcDXTn2oLLBqVKYOtSqKBlA0pb1pO+XEbC4EmMfpp+qIbBT0zvyX2AJ9KCpOJ26rYLFMwH6CZmaI35ciyEdLFtPS3rW4f2f9mC+JxJtcBYR3F7M39F+lVxvRvNPjpfEnbQXyINEQHoB8hqdTUu6W92I2fJmhYZGKmSMgFXC30uRdTqdRQdTAe9Nd9KgwGMSaKOZNUkRXX2YAj560uNmyRu55KrN9ATQc58VttnE7QkAN0h/Qrrp5Scx+bE/QVp1PnlLszMbsxLE9yTc0ygK2XcHZIxWPw8Eilo2cFwAfhAJNyOQuACfWtaq8v7PeJhMeIjsBOGDE9WjIAsD2Dcx6igtxFFvb7UEU8AU060CCo35elSV59pYMSxSRHQSIyE9QGBF/vQULxa4gfi2OFwzXwykZ2H/ADmU30/cB5dyL8rVWdZPePYsmDxEkEgN0JsbEB1/VYX6GsZQOWumODO0/G2ZGp+KFmhPXQarfTTysK5nU+gNXN/Z7xMmfGJb9FaNuege7AD5re/8IoLoNPUU0PThQJeomFTMaY16CNgLUIwOlL9KQLQBNFIaKDwgaU9RSLTgKDnXjJGRtSUnkyRkewUD+qmtIrc+LG2YsTj2MWqxKIS37RVnJI9Lta/W1+1aZQSYaBndUUXZmCqO5Y2A+prat59w8Xs8LKfOgsTJFf8ARsNddAVseTcvatl4L7nmWQY6TSOMkRC3xvyLfwry9/arteMMCrAEEWIIuDfmLHpQV1w04jLiUEGKdVxAsFYmwm/0D8tL68x2qygaqTfLhCshMmBZY2OpiYnITfXK2uX+Hl7Vr2C2pt7AEQ+HNIALKrRmddezrc/LNp2oN44vb4tg4lhgfLiJdbjnHGNCR2YnQH0btVfbjcNZccPHnYxQNmIbnJIehAP6t7+Y87et6n2DsfFbT2srbQhkKrrMCvhqqqreGtv2S6gac7n3q+FjCgBQAosABoABysOgt0oOTdt4DwMRNDe/hSPHfvlYgH52vXirZeJJU7TxeXl4n3sM33vWC2fhGmljiS2eR1Rb6C7sAL+lzQX1wV2wJsB4Ra74dipB55GJZD7asP5azm+G2YVweLVZYzIIJLKHUtqhHw3vVKY/hvtTDkgQMwIsWhYMCD0sDe3uKwu1t1cZhk8SfDyRpcDMw0ueQ50GGooooCts4X7QaDaeFZb2Z/DYA81k8uvcXIPyFanWZ3OmRMdhWkYIizRlmPIWYan0oOtqUUL+dac4oI2prmn2rA77baGEwU897MqEJ6u2iAfMg/Kgo7jTt5cRj/DSxTDgx37uTd9ewNl9war+nO5JJJJJNyTqSTzJPU02glUDuK6S4PbOjj2XC0epkzO7WsS2Ygj+UALf0rmpWq3uBu9zLL+AkN0fM8RJ+BgCzKO4Ya27g96C7rVKtNFLegcTam03NRegKSlIpDQRkGlpL0UHmRLViN7saYMFipQQrLDIVN+TZSF+eYiqLwfFfaaZbzLIB0eNNfcqA33qXfriXJtCFYFiEMdw0nnzlyPhF8osoOttdbdqDQ6Ky27W782NmEMIF7ZmJNlVRzY/XkNax+EQGRAeRZQfYkUHVG6+A/D4SCG1skaKQO9vMfrc1lfWg29KDQJz60nzopyrQNPOmYuUIjO3JVLH2UEmpmNa3xBx4h2dinJsfDZBfu/lHzuaDmfaGI8SWSQCwd2a3O2ZibX6869m60wTG4VzyWeFj7CRSa8uz9nSTFhEhcojSNboq2ufuPrXnUkG/UH+lB2PVScf8daHDxX+Jy5Hoq/7sKtaKTMoPcA/UVz7xt2p4uP8IG4hQD+ZwGOvXTLQV7RRRQFKKSig7H2fiRJHG66q6qy+zAEV6ia1Lhjic+ysI3/15f8AIxT/APNbVc0Dq0Li7unNj8NGuHsZI3L5C2UMCpBsTpm5c/Wt7K0xqDj/AGpsyXDyGKeNo5BzVhY+hHceoryVZXHpV/vCMg6mBLi3LzyW163/ANKzfA7d6DEYTGGZFfOyxEMNQoW+h5qbte46qO1BTgq0+HPDXGePhcXIBFErLL5m/SEC5WyAaX05kaH5VpW+268mz8S0L3KG7RP0dL6cv1hyI7+hFdA8KN5Pxuz42Y3li/QyeuUeVvmtvneg3EA0je9Bao3ageKEpRRegDTHPtTyabagia1FKR60tBpWC4bbPGGjhfDq5UeaTVZGb9Yl1Ia1+l7DTtWDxPBfBtJmWSZE/YBU/RiLj53qyTLRfSg8GyNiw4WIRQRrGg7cz6sebH1NcsbRwZXEyQgXYSvGB6hyorrCWWwJNtBc1zVuiv4ra8LH9fEGU39GMn+lB0rCLAA9ABf5U/NTSaQE+tBIFpxYUiNpRQITVJ8a96BLIuBiuRG2aUjkXt5U9bXN/W3arB4jb1LgMKWGUzSXWJT1OmZv4VBv72HWqo4S7uNjMZ+Il80cLZ2La55Dqo9dfMfYd6CxOE25b4KKSScDxpgoKixCIBfKT+0STfmNBVQ8RdgDBY6WJTdDaRPRXuQp9Qbj5CuneVc68Z5g21ZQP1UiU++QH/Wgvd9oDDYBZpOUcCs3fyoNPe+lcrY3FNLI8jm7uxZj6k3NXPxz2u8WHw+GTRJbsxvzEeWy+12ufYVSNAUUUUD4YmYhVUsx5AC5PyFNYW0POrW4H7qyNOMewAiQOsdxq7EFWI9ACRfvp0NYbiXgfwG2PGRfKzx4lQeROa7i/q6t9aC5OF2Bkh2XhY5FKuA7FTzAeR2AIPI5WGlbcK8mzsWksccqEFJFV1PowBH9a9VBEi5RbX37k9awu9u88OBgMsx9FQfE7W0Uf79K8m+++mH2cE8YOWkD5FQXvkAvc3AGpA+dUQZ8VtzaCIzWLkhRqUhQamwHYDnpc2oPHNJi9r43QGSaQ6AaLGo+yot+f+projcPdVNnYVYQ2ZyS8jdGcgDQdFAAA9r9am3S3Uw+Ai8OBNTbPIdXcjqT29BoKzwFBSn9oeYZsGlhe0rX9CUH+n2rZeA+zTHs9pW/58hZRb9VBlH1Ib7VXvGeRp9riFNWVIoVF+bMSbfV6vvYOz1w0EUCDyxoqD1sNT8zrQe+1AAozUhf82oAjtQRTXbUDoeVOU0CUlDUjCgCBRUZJpKCh9s8YJZYXSKEwu6lcwkJy3IuwIAIOW4FuV79K0vZu9uNgbNHiZb9mcup91a4P0rCUUG/bU4r4ubDmHJGhZWR3UG7BgRoL+U6861HYG0zhsTDOBfw3DW7jqPmLisfRQXFHxqXOM2FYR3NyJAW9LAqB96kn40xAjJhXIvqWcKfkADf61TNFBdknGqADy4aUt6sqj6i/wDSnYfjVhyQHw0qjqQytY+2lxVI0UGyb/bytj8W8tz4S+SIa6IOtjyJ5n39KtDdHfDZez8JBCJyWKLI+VGbzt8QJA0IOlugFUXRQdFw8WNnMwHiutzlu0bAD964vYfk2qjN78cJ8biZQ2YNK5DDUEA2Uj0sBb0rD0UGZ3p3jlx0wllt5VVFUfCoUdPUm5PvWGoooCiiigvrgRtkSYN8N+vA5YDukhuD62bMPmtZHjHu1+KwRkQXmw95F0uzJ/zF78vN/L61z3g8ZJE2aKR42ItdGKmx5i4PLTlSy46VmzNI5a1sxYk27XJvags7cDiqmDwRgnR5Hiv4GW1mBucjEnygHqAdDy01tjc7elMbhYpjlR5M1481yCrFdL2JuR965RpyOQQQSCDcEaEEciD0NB0txP3N/vHDjIcs0OZo78mzAZkPa+Ua9DVbcC8ZFDjZo5vJI8ZVC1gAVa7qb/raf9pquGxshUqZHKnUqWNj15X7156DsPGY+OKMySSIiDXMzBV+przf35CcO88ciSIqM942D/CpPTrpyrkh5WIAJJA5AnQew6U6DEuhJR2UnQ5SRf6UG0bu7b8fbMOKxZHnnDMf1VJ0T2VTl+Qrp+9cZ1tey+I20YEyJiWK6W8QCQi3YuCQPSg6hvS1zps/jFtGO+cxTX5Z4wMvt4ZW/wA6lfjPtA2suHGp5Rtr6avQdBSi4HpqKkFULguN2KVSJMPA56EZk+oub/K1ZfdPi9LPiVjxEcccZB80cbuVtyvZ726XAPMUFxFvpUXiX5cq1OfiLs1pDAcQASDdirIote6lmAs2nKnbub8wY3ENBhUd4448zTEFUBvYKARck9zbke1BtVqKbf2paDjmiiigKKKKAooooCiiigKKKKAooooCiiigKKKKAooooCiiigKKKKAooooCiiigKKKKAooooCr/AOBkYGzmIABMz3NtTYLa562oooLApKKKD//Z"/>
          <p:cNvSpPr>
            <a:spLocks noChangeAspect="1" noChangeArrowheads="1"/>
          </p:cNvSpPr>
          <p:nvPr/>
        </p:nvSpPr>
        <p:spPr bwMode="auto">
          <a:xfrm>
            <a:off x="155575" y="-1881188"/>
            <a:ext cx="5229225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4" descr="data:image/jpeg;base64,/9j/4AAQSkZJRgABAQAAAQABAAD/2wCEAAkGBxQTEhQUExQWFhQXGBcXGBgXFx0YFxccGBgXHRgaHBgaHCggGBolHBcaIjEhJSkrLi4uHB8zODMsNygtLisBCgoKBQUFDgUFDisZExkrKysrKysrKysrKysrKysrKysrKysrKysrKysrKysrKysrKysrKysrKysrKysrKysrK//AABEIAMIBAwMBIgACEQEDEQH/xAAcAAABBAMBAAAAAAAAAAAAAAAAAQIDBwUGCAT/xABCEAACAQIDBgQEAgcGBgMBAAABAgMAEQQSIQUGBzFBURMiYXEygZGhFPAjQlJicoKxCBUzksHRNENzorLxJGPCJf/EABQBAQAAAAAAAAAAAAAAAAAAAAD/xAAUEQEAAAAAAAAAAAAAAAAAAAAA/9oADAMBAAIRAxEAPwCndm7LMqs2awDxpyuAZM9mY38qDJq3S4rKHdcBQzzhAWCC6G9zIyai9x8Bb+H6VrgNBY0GxjdNsmbxBcM6MMvwmNJGbW/w5oit9OYPcU191WGcs9gme91F2Ea4hiVGe5/4cgXsdb8q17Me9GY96DMzbuv4zRRksVUMSy5QdVBtqb2zj71NJuhiAxUhLjQak5tVWy2GpzMBb27i+BznuaM57n6/nsKDMjdibzG6ZVFy2a62sTfQfut/lbtUj7o4kdFuLXF9Rc5RfTTzC3p1sNawOY9+fOlznuaDMRbszk2sB5slzcC4y36dMwv21/Za0O1dhS4dVaTLZiQLE38pseY5X0rLcOMEZdowKwuFYyMCLjyXNyL9z96yPFlxNtMxwxkyKiIwVSWkYjNyHPylRy6UGiUVamy9wnw+E2gZow03hEQsvmuuUlso6MbW1Fx051VgF6BKKKKAordN0+HWKxRjd0MeGbzeISASP3V1Nz0JFutR7/7HgwJTCRXeT/Fkla2bW4RFt8IAuT3uO1Bp9FFWLutwwbG4D8SkwWV2YRow8llbKczC5B0bkOgoK6orIbd2NLhJmhnXK62OhuCDqCCOYrH0BRUseHdrWUm+a1he+UXa3sNTUVAUUUUBRRRQFFbduNuDPtLOyOscSHKXYE3a17Ko59Lkkc613a2zJcNK0U0bxuOjixt0PYg9wSPWg8yW1v2NvfpTKszgTs9JMXO7Mvkit4ZFy4dgGb2WwB/iFV5tMRiaUQkmLO/hk88mY5ftag81FFFAUUUUBRRTkW5A76a6D69KCSTEsyKhNwt8voDzHtfX5nvUNKRQRQSSQMFViNGvbXnY2PtrUbLanSRMtswIuARcWuDyPtUsWCdo3kC+RCoZtLAtfKPUmx0Haghe3S/Ic+9tflevZsvZpnLIhvLYFI7ayftWPIWGuvPkNa8Src2HM1mN5N2psEYxNa8i5hY3tyzKfUX6aUGx8H4pBtLKCBaOQSA63AIFgRyObKb+lWtJush2gmOUkMEZHXmGOUKhH7Nhmv309aoXC4p8FPBNGGV1VJPMdGzDXlayEG1uddC7pbYfF4SOd4xEXvZQ2a4BsGvYWvblQZUp3qnNh7iA7UxUZP8A8eHMD+0RPG2QADsGOvLy1cwtXgxEcGHE2IYKl/PM9vMQi6XPM2A0H+9BzZiEbCzYiFkVyPEhOdfXR16qbgEEfcGtx4ObATETu82GEsSAediQqPzCheTsdDroAPUVpm3sY088uIIIEsjst+1+XyBAq/OFiQf3dCcOLX/xe5lAAcm/ra3pag3CXp9q5b3vx8s+Lmeb4s7JysAEYgD1t9a6i01rD7S2BhcSMs0KOA2fXQ3IsTdbG5AH0Hag5/3F3Uk2hiBGlsiFWlZjayZgDYDUk62A+oro7dzYCYKHwIixjDOy5tcuY3yg8yL35661R28+Dm2HtESYQkRst483mVl0zxtrdgDbsdV661eO6m2hjcJDiQhTxFJKk3sVZlOvUXXQ9rUFGcbcWj7TIQ3McSI/8QLN/RlFaGi3IGmptqbD5noKsDjDusuEnjlRmb8R4rvf9sMGYjsPPy9K0Znj8IAK3i52Ja/lyWXKAO9832oExeDaM2fLeymwZW0ZQynyk8wQa89FFAUUtLGhYgDmSAPnQZyLdHFHBHHZVGHBtdnCk2NrgE6jNppqSKxGEwkkrZYkd2sTlRSxsOZsBe1XlvjsJ8Ju14E0gaSMxm68rtMDkF9SAGOv7ta7/Z6xIGKxMZAzPCGB6+RwCL+uf7UFk8McK6bLwqvGYnytdSLH42ykjnqtjr3rT+M25hlWXaAl/wAKONfDy8wGNznv+9yt0q3WNVrxr3n/AA2GGGVAzYlXUseSIMubTqxzC3agqnhdtcYbaMJb4JbwN6CWwB9PNl+V6x2+WwfwWNlw9yVUgqx5lGAKn3sbe4NZDhZho32nhvFdFVWzjMbZmX4FH72axA9K3fj3sH/Cxi/9GT/uZD/5D6UFSw4XPL4YZBdiAzMFSw6ljpamYnDNGQHFiQGtcHRgCL2OhsRodaiKkWuOeo9dSP6g1mTuzOMGcY65IcyqmbQyZr6qP2Rbn9L0GFooooPVtTBGGaSJtSjFb97da8tbPxFwPhY1ze/ijxBpa1yRb/t51rlly8zmvysMtve9yflQMUXPO3r/AOqn2dGWljVRdi6ADuSwtUca3uAtza9+wAJP2qzOD+wVIfFOt2DZIrjlYeZh662v6GgZxj2UoMOJXmf0TDva7Kf/AC+1VoGNiLm3Mjp7/f71eXE6dUwEgdC5cqq6XCte+Yn9W1ufcgdao1Ab6ak6d+dBse4W7643EPExItDI62NvMMqrc20F2v8AKtx407NIjw8xJuP0TC5Kg5b3A5Amx97Ctp4bbo/goM0qr+Ie+YjUqpy2jv8AK5t172FZrerZX4jCzRZipZGsQBzAuL3B0uBfkfWg55TZeKldYxFM7hAVXKxITmultF10rordDAGDBYeIizLGuYdmIu33Jp27LM2Ew7OCHMMeYMLNmyC96yYWglRa8e2dmjEQyRP8Lrb/AG+hr2p8vrTxQcobX2ZJhpXhmXLIhsRe/MAggjmCCDXQPCfZssGzo1lXIzM0gU/EFa1sw6HrbsRUu2dyocTjYcW97xWunRypJQk30sTqLa2AraloEbtTI0swqdajlYKMzGwW5JPIAAk60Hk27sGHGR+FiIw69DbzKe6tzU+1ZLAYRYo0jjUKiKFUC9gALAa1p2weJmCxOJ/DoWUk2jdwAkh7DqD2B5++lb1zoMXt/wANcPNJKBlSKUlrXIXKc9vcD52FckV2RjMKksbRyDMjqVZT1BFiPmDXPPFzdP8ADY6MQRIkc4VYkjvcsoRW8vQksO99TQV8BSVndjbfnwQmjhEYkkIQyFAzgAkMilhoraXHWwrCSDU3FtTp2oG1sG4Gz1n2jhYnUshkUsAL3C6m/wC7pqe16wmGRWdQ7ZFJAZrFsoJ1NhqbDpVl8KtkYrDbZkjSMskXiRTsRlAQ3ytqdCxVSBrcfWgsPjLgDicLhoVfJ4mMgj1Fx+kzpyHOxa/yry8KtxJNnT4xpirG6RxOBbMtg7ML8gSVFu6Gtm302RJiFwgiA/R4zDzOb8kjLFj/AEHzrZrfm9BGVqnf7QGOg8OCBlc4m/iRsB5QpOVgSed7chqCova+txlawe8u6uHxrYdp1JMEniJY2vyJVtNVOVbjnpz50FWbn8ID+hxGJmZPKsnhqmV0e4IVi1xbuLA1keP+0smGgw4GsshkJ7CIAW9yZB9DVsvVVcct3JZ4UxKMuTDI2ZbHMczJqDy0GvyoKJaQkAE6KLD0FybfUk/Otobf/GeFFEHURxRhFUorXyrZWJI+IaEHoRWJTZH6KCViUSWRoy5F1QArZjbW2r++Rrcq8OMjVZHVGzqGYKw0DAHRrHUXGtBG7kkk8ybn50VbWwuDyS4eGWTEOryIrlQosuYXA16gEA+tLQYnivs1bR4i5z3WK2mW1na/K97+tY3c6CHDwPj5f0mQ+GseXkxI1BOhOU/K5qysfs+OcKJVzBWV1F+TLex9fasfvlhwcDiPKPgzfMEEH5WoKkaF8TLPJEllGeRgosqJfsOmttKufhzDbZ+H5ahjp6ux+uuvrWk8I4mJxF0vFIoRmBGhF/KV5m4c6+lb7udshsHC8JYsniO0d9WCG1gbC17gn50Dt+sakWBnMl7MjRi2pzOCF9teprXeD270sKtiZMvhzIuQXu2jE3PQe17+1bntfZCYuF4Zb5HtfLoRYggg+4qPdHZcmGwwgkykRu6xkDVo8xKlh+0bn7UGdRjTh96jXlUqCglQXopVPtUiCgAlOt+bUhpyr2oG5ddaebelJlpStqBqmq544bdkhw0cEegnLh2HRUy3T+bNr6AjrVim9Vxxx2aZMFHMLnwZPN6LILX/AMwX60FFqxBuNCORro3hFva+Ow7xzazQZQz/ALatfIT+95WB9getc5CuheBWyhHs4zdZ5Gb+WMlAPqG+tBYqmvFtfYUGJaFpow7QP4kd+jevccjbuBXtK0pPtQc+8aNzkwk4xEOkc5OZLGyPzNjyynnbob9OWi4/BFPDeTJaUZwsbKSF01sLhb6gX6g6V1htvCtLhpo1EZZkYKJVzx3sbZlvqK5KxeDlilaF1IkQmMoRcg3OgHubi3eg9bS/hcSHw7B1ikV0ZgDfkwV8pKk2FiASL5rGur9jYlZIo5QEvKiOSliCWUfrD4u1+1UTsHhYcXs1cTDO3iuGIiIAUujOmU3tlNwdTV5bv7P8DDYeHl4UUaGxvqqgGx66g60GRAp9MW//ALpwFAtIRS3pPzyoIyta5xCT/wDm43/oSfZTWyMaxm8WzPxOGmgJC+LGyX7FgQD8jQc1bkbnTbRksCVhUgPJa4XQkAAkAn0vpmvWUx/C/GxYkqsLSwB7h1K3ZA3YnRsvQ/erW4XbpTbOhmjnaNi8gZchJFgoFzcDU9q3KSggUWAA0AAAFvSilufWig0tRTsXgVmjeN/hdSrW7Ea/OnQr7+9e1VoNV3W3dODnnVP+HdYilzc51BDevry6i1bdElJl5VOq0Ai616lFRRj2r0xr7UDQtLHUlIi60CqtTKKjVO1TqKBlSJyppX3pRp3oFtSMacopso6UDWFa7xBx8UOzsS0ourRtGB1LOCF+h1v0tfpWQ3k2suFwsuIa36NSQDpmbkq/NiB865z3o3xxWPsJ3GQWIRBlS4v5stz5rMRftQercrcWfaQkMLIqxsgYvf8AXzXy2GpAF7ac+ddMbH2cmGgjgiBCRqFXvpzJ9SdT7mqe4AbcyvLg8g84acPfUFcilSO1je/vV2Ee1AhJpbU29KpoJVFVNvdwxlxW05MRG4jjdFdXABySx+GuUpe5BALXHXn621TaDybOwCRF8gsHcyML6ZmtmIHJbkXsOpPevY3ypAfehj70D05a09a85lA1JsO50p6y35EGgepoNFJegU1HenE0wj83oI5BURPepmNRUEd6KaW96KDV8MmlenJUkMPKpcn5tQRKmtTZOtAWnJ20oHRiplpAgp0YFALSkU9jSUD0pxNIrWpSaB4F6MtqVDT2N+9Aymka1IO1DrQVTx62iFw8EAJDPJ4hHTKika/Nx9KpCrF46Bv7xXN8PgJl7WzPf73quqCx+A8gG0iCdWgkVdet0b56Ka6Hrmbg/Gx2rhcovYux9F8JwxJ7agfOumj+daBl6QD82p9qQUC3phNOvTaB6mlJpqmkdbgjlcEcuV6DlXfXeiXHYmR3c+EGIjS5yIoJy2HexvfnrWwcJt+HweISCRicLKwUrz8Nm0V17C/Met+YrSdrbPaCeWFgc0bsh0t8JIvb1tevdubgDPjsLEv600d/YMCx+QBoOuFY0ZjQRSfnnQOY/m1Rg/m1PBphagY9Rj71KaRx2oPIx1+E/SipTRQYhRQF5U9V9akVaCIinAaU4rrXg3g2tHhIHmlNkXtzJ6ADuTQZFBT7VUeH40DxD4mFPh9Msl2t6gqAfrVnbE2xDiolmgYMjdeoPUEdCL8qD3Afm1LlqQCnFaCIiosfi1gieV/gRS7EcwFBJ0+VTsPesRvhgWnwOKiX4mie3qQLgfO1qCrtp8a5i5/D4eIJfTxSzMR/KyhT9as3cfehNo4bxlXIytkkS98rAA6HqpBuD/tXLlWXwH2k6Y54RrHLES2nIx6q33YfzCgvwCkY0qka0S9aCpuO2yA8EWJHxRNkb+F+X0YD/MapGr9437USPA+CdXnZco7CNlZm/oP5qoKgvbgPsBY8M+Nf45SyIeixoRm9iXBv6KK3LY+/eDxWK/DYdmkaznOFtH5OYDE3b0IFj3rnjD72zrgTgVa0RcubcyCBdL/sXBNut/lUu5G11wmNw855K9msf1WBV/orE/Kg6pY029O/N6aaBtFK16YKCRarzeji3hcJiPARGny/4jxsMqnXyi/xsDz5Ae4Irc9tY0Q4eaUkARxu9/ZSR965DY31NBmsbLLtHHu0aky4iUlVGnxHQX5Cw5n0q7+FvDf8D/8AIxNmxRFlAN1hBuCAeTOQbE9NQOZJoPYm03w06TxG0kZJU2vrYjkfeuudkYwTwxSi1pERwR2ZQf8AWg9gWkNNv+b0tApOlQubVMKY1qCBnpQ+lKRSKNaAyj8mipKWgxJFOAoFSBdKCI/Oqo49zvkwqAfoy0jE92AUD7FvrWx8Qd/02faJE8TEMua17IgOgLHmSbfCO3MaXpDeDePE41w2IkL2vlXQKt+iqNB789BrQYmr04GYFlwUsjCwklOS/UKoUkfzXHyqi6vLhPv0J1TBzBEkjULGRZRIF0yheQcDXTn2oLLBqVKYOtSqKBlA0pb1pO+XEbC4EmMfpp+qIbBT0zvyX2AJ9KCpOJ26rYLFMwH6CZmaI35ciyEdLFtPS3rW4f2f9mC+JxJtcBYR3F7M39F+lVxvRvNPjpfEnbQXyINEQHoB8hqdTUu6W92I2fJmhYZGKmSMgFXC30uRdTqdRQdTAe9Nd9KgwGMSaKOZNUkRXX2YAj560uNmyRu55KrN9ATQc58VttnE7QkAN0h/Qrrp5Scx+bE/QVp1PnlLszMbsxLE9yTc0ygK2XcHZIxWPw8Eilo2cFwAfhAJNyOQuACfWtaq8v7PeJhMeIjsBOGDE9WjIAsD2Dcx6igtxFFvb7UEU8AU060CCo35elSV59pYMSxSRHQSIyE9QGBF/vQULxa4gfi2OFwzXwykZ2H/ADmU30/cB5dyL8rVWdZPePYsmDxEkEgN0JsbEB1/VYX6GsZQOWumODO0/G2ZGp+KFmhPXQarfTTysK5nU+gNXN/Z7xMmfGJb9FaNuege7AD5re/8IoLoNPUU0PThQJeomFTMaY16CNgLUIwOlL9KQLQBNFIaKDwgaU9RSLTgKDnXjJGRtSUnkyRkewUD+qmtIrc+LG2YsTj2MWqxKIS37RVnJI9Lta/W1+1aZQSYaBndUUXZmCqO5Y2A+prat59w8Xs8LKfOgsTJFf8ARsNddAVseTcvatl4L7nmWQY6TSOMkRC3xvyLfwry9/arteMMCrAEEWIIuDfmLHpQV1w04jLiUEGKdVxAsFYmwm/0D8tL68x2qygaqTfLhCshMmBZY2OpiYnITfXK2uX+Hl7Vr2C2pt7AEQ+HNIALKrRmddezrc/LNp2oN44vb4tg4lhgfLiJdbjnHGNCR2YnQH0btVfbjcNZccPHnYxQNmIbnJIehAP6t7+Y87et6n2DsfFbT2srbQhkKrrMCvhqqqreGtv2S6gac7n3q+FjCgBQAosABoABysOgt0oOTdt4DwMRNDe/hSPHfvlYgH52vXirZeJJU7TxeXl4n3sM33vWC2fhGmljiS2eR1Rb6C7sAL+lzQX1wV2wJsB4Ra74dipB55GJZD7asP5azm+G2YVweLVZYzIIJLKHUtqhHw3vVKY/hvtTDkgQMwIsWhYMCD0sDe3uKwu1t1cZhk8SfDyRpcDMw0ueQ50GGooooCts4X7QaDaeFZb2Z/DYA81k8uvcXIPyFanWZ3OmRMdhWkYIizRlmPIWYan0oOtqUUL+dac4oI2prmn2rA77baGEwU897MqEJ6u2iAfMg/Kgo7jTt5cRj/DSxTDgx37uTd9ewNl9war+nO5JJJJJNyTqSTzJPU02glUDuK6S4PbOjj2XC0epkzO7WsS2Ygj+UALf0rmpWq3uBu9zLL+AkN0fM8RJ+BgCzKO4Ya27g96C7rVKtNFLegcTam03NRegKSlIpDQRkGlpL0UHmRLViN7saYMFipQQrLDIVN+TZSF+eYiqLwfFfaaZbzLIB0eNNfcqA33qXfriXJtCFYFiEMdw0nnzlyPhF8osoOttdbdqDQ6Ky27W782NmEMIF7ZmJNlVRzY/XkNax+EQGRAeRZQfYkUHVG6+A/D4SCG1skaKQO9vMfrc1lfWg29KDQJz60nzopyrQNPOmYuUIjO3JVLH2UEmpmNa3xBx4h2dinJsfDZBfu/lHzuaDmfaGI8SWSQCwd2a3O2ZibX6869m60wTG4VzyWeFj7CRSa8uz9nSTFhEhcojSNboq2ufuPrXnUkG/UH+lB2PVScf8daHDxX+Jy5Hoq/7sKtaKTMoPcA/UVz7xt2p4uP8IG4hQD+ZwGOvXTLQV7RRRQFKKSig7H2fiRJHG66q6qy+zAEV6ia1Lhjic+ysI3/15f8AIxT/APNbVc0Dq0Li7unNj8NGuHsZI3L5C2UMCpBsTpm5c/Wt7K0xqDj/AGpsyXDyGKeNo5BzVhY+hHceoryVZXHpV/vCMg6mBLi3LzyW163/ANKzfA7d6DEYTGGZFfOyxEMNQoW+h5qbte46qO1BTgq0+HPDXGePhcXIBFErLL5m/SEC5WyAaX05kaH5VpW+268mz8S0L3KG7RP0dL6cv1hyI7+hFdA8KN5Pxuz42Y3li/QyeuUeVvmtvneg3EA0je9Bao3ageKEpRRegDTHPtTyabagia1FKR60tBpWC4bbPGGjhfDq5UeaTVZGb9Yl1Ia1+l7DTtWDxPBfBtJmWSZE/YBU/RiLj53qyTLRfSg8GyNiw4WIRQRrGg7cz6sebH1NcsbRwZXEyQgXYSvGB6hyorrCWWwJNtBc1zVuiv4ra8LH9fEGU39GMn+lB0rCLAA9ABf5U/NTSaQE+tBIFpxYUiNpRQITVJ8a96BLIuBiuRG2aUjkXt5U9bXN/W3arB4jb1LgMKWGUzSXWJT1OmZv4VBv72HWqo4S7uNjMZ+Il80cLZ2La55Dqo9dfMfYd6CxOE25b4KKSScDxpgoKixCIBfKT+0STfmNBVQ8RdgDBY6WJTdDaRPRXuQp9Qbj5CuneVc68Z5g21ZQP1UiU++QH/Wgvd9oDDYBZpOUcCs3fyoNPe+lcrY3FNLI8jm7uxZj6k3NXPxz2u8WHw+GTRJbsxvzEeWy+12ufYVSNAUUUUD4YmYhVUsx5AC5PyFNYW0POrW4H7qyNOMewAiQOsdxq7EFWI9ACRfvp0NYbiXgfwG2PGRfKzx4lQeROa7i/q6t9aC5OF2Bkh2XhY5FKuA7FTzAeR2AIPI5WGlbcK8mzsWksccqEFJFV1PowBH9a9VBEi5RbX37k9awu9u88OBgMsx9FQfE7W0Uf79K8m+++mH2cE8YOWkD5FQXvkAvc3AGpA+dUQZ8VtzaCIzWLkhRqUhQamwHYDnpc2oPHNJi9r43QGSaQ6AaLGo+yot+f+projcPdVNnYVYQ2ZyS8jdGcgDQdFAAA9r9am3S3Uw+Ai8OBNTbPIdXcjqT29BoKzwFBSn9oeYZsGlhe0rX9CUH+n2rZeA+zTHs9pW/58hZRb9VBlH1Ib7VXvGeRp9riFNWVIoVF+bMSbfV6vvYOz1w0EUCDyxoqD1sNT8zrQe+1AAozUhf82oAjtQRTXbUDoeVOU0CUlDUjCgCBRUZJpKCh9s8YJZYXSKEwu6lcwkJy3IuwIAIOW4FuV79K0vZu9uNgbNHiZb9mcup91a4P0rCUUG/bU4r4ubDmHJGhZWR3UG7BgRoL+U6861HYG0zhsTDOBfw3DW7jqPmLisfRQXFHxqXOM2FYR3NyJAW9LAqB96kn40xAjJhXIvqWcKfkADf61TNFBdknGqADy4aUt6sqj6i/wDSnYfjVhyQHw0qjqQytY+2lxVI0UGyb/bytj8W8tz4S+SIa6IOtjyJ5n39KtDdHfDZez8JBCJyWKLI+VGbzt8QJA0IOlugFUXRQdFw8WNnMwHiutzlu0bAD964vYfk2qjN78cJ8biZQ2YNK5DDUEA2Uj0sBb0rD0UGZ3p3jlx0wllt5VVFUfCoUdPUm5PvWGoooCiiigvrgRtkSYN8N+vA5YDukhuD62bMPmtZHjHu1+KwRkQXmw95F0uzJ/zF78vN/L61z3g8ZJE2aKR42ItdGKmx5i4PLTlSy46VmzNI5a1sxYk27XJvags7cDiqmDwRgnR5Hiv4GW1mBucjEnygHqAdDy01tjc7elMbhYpjlR5M1481yCrFdL2JuR965RpyOQQQSCDcEaEEciD0NB0txP3N/vHDjIcs0OZo78mzAZkPa+Ua9DVbcC8ZFDjZo5vJI8ZVC1gAVa7qb/raf9pquGxshUqZHKnUqWNj15X7156DsPGY+OKMySSIiDXMzBV+przf35CcO88ciSIqM942D/CpPTrpyrkh5WIAJJA5AnQew6U6DEuhJR2UnQ5SRf6UG0bu7b8fbMOKxZHnnDMf1VJ0T2VTl+Qrp+9cZ1tey+I20YEyJiWK6W8QCQi3YuCQPSg6hvS1zps/jFtGO+cxTX5Z4wMvt4ZW/wA6lfjPtA2suHGp5Rtr6avQdBSi4HpqKkFULguN2KVSJMPA56EZk+oub/K1ZfdPi9LPiVjxEcccZB80cbuVtyvZ726XAPMUFxFvpUXiX5cq1OfiLs1pDAcQASDdirIote6lmAs2nKnbub8wY3ENBhUd4448zTEFUBvYKARck9zbke1BtVqKbf2paDjmiiigKKKKAooooCiiigKKKKAooooCiiigKKKKAooooCiiigKKKKAooooCiiigKKKKAooooCr/AOBkYGzmIABMz3NtTYLa562oooLApKKKD//Z"/>
          <p:cNvSpPr>
            <a:spLocks noChangeAspect="1" noChangeArrowheads="1"/>
          </p:cNvSpPr>
          <p:nvPr/>
        </p:nvSpPr>
        <p:spPr bwMode="auto">
          <a:xfrm>
            <a:off x="307975" y="-1728788"/>
            <a:ext cx="5229225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6" descr="data:image/jpeg;base64,/9j/4AAQSkZJRgABAQAAAQABAAD/2wCEAAkGBxQTEhQUExQWFhQXGBcXGBgXFx0YFxccGBgXHRgaHBgaHCggGBolHBcaIjEhJSkrLi4uHB8zODMsNygtLisBCgoKBQUFDgUFDisZExkrKysrKysrKysrKysrKysrKysrKysrKysrKysrKysrKysrKysrKysrKysrKysrKysrK//AABEIAMIBAwMBIgACEQEDEQH/xAAcAAABBAMBAAAAAAAAAAAAAAAAAQIDBwUGCAT/xABCEAACAQIDBgQEAgcGBgMBAAABAgMAEQQSIQUGBzFBURMiYXEygZGhFPAjQlJicoKxCBUzksHRNENzorLxJGPCJf/EABQBAQAAAAAAAAAAAAAAAAAAAAD/xAAUEQEAAAAAAAAAAAAAAAAAAAAA/9oADAMBAAIRAxEAPwCndm7LMqs2awDxpyuAZM9mY38qDJq3S4rKHdcBQzzhAWCC6G9zIyai9x8Bb+H6VrgNBY0GxjdNsmbxBcM6MMvwmNJGbW/w5oit9OYPcU191WGcs9gme91F2Ea4hiVGe5/4cgXsdb8q17Me9GY96DMzbuv4zRRksVUMSy5QdVBtqb2zj71NJuhiAxUhLjQak5tVWy2GpzMBb27i+BznuaM57n6/nsKDMjdibzG6ZVFy2a62sTfQfut/lbtUj7o4kdFuLXF9Rc5RfTTzC3p1sNawOY9+fOlznuaDMRbszk2sB5slzcC4y36dMwv21/Za0O1dhS4dVaTLZiQLE38pseY5X0rLcOMEZdowKwuFYyMCLjyXNyL9z96yPFlxNtMxwxkyKiIwVSWkYjNyHPylRy6UGiUVamy9wnw+E2gZow03hEQsvmuuUlso6MbW1Fx051VgF6BKKKKAordN0+HWKxRjd0MeGbzeISASP3V1Nz0JFutR7/7HgwJTCRXeT/Fkla2bW4RFt8IAuT3uO1Bp9FFWLutwwbG4D8SkwWV2YRow8llbKczC5B0bkOgoK6orIbd2NLhJmhnXK62OhuCDqCCOYrH0BRUseHdrWUm+a1he+UXa3sNTUVAUUUUBRRRQFFbduNuDPtLOyOscSHKXYE3a17Ko59Lkkc613a2zJcNK0U0bxuOjixt0PYg9wSPWg8yW1v2NvfpTKszgTs9JMXO7Mvkit4ZFy4dgGb2WwB/iFV5tMRiaUQkmLO/hk88mY5ftag81FFFAUUUUBRRTkW5A76a6D69KCSTEsyKhNwt8voDzHtfX5nvUNKRQRQSSQMFViNGvbXnY2PtrUbLanSRMtswIuARcWuDyPtUsWCdo3kC+RCoZtLAtfKPUmx0Haghe3S/Ic+9tflevZsvZpnLIhvLYFI7ayftWPIWGuvPkNa8Src2HM1mN5N2psEYxNa8i5hY3tyzKfUX6aUGx8H4pBtLKCBaOQSA63AIFgRyObKb+lWtJush2gmOUkMEZHXmGOUKhH7Nhmv309aoXC4p8FPBNGGV1VJPMdGzDXlayEG1uddC7pbYfF4SOd4xEXvZQ2a4BsGvYWvblQZUp3qnNh7iA7UxUZP8A8eHMD+0RPG2QADsGOvLy1cwtXgxEcGHE2IYKl/PM9vMQi6XPM2A0H+9BzZiEbCzYiFkVyPEhOdfXR16qbgEEfcGtx4ObATETu82GEsSAediQqPzCheTsdDroAPUVpm3sY088uIIIEsjst+1+XyBAq/OFiQf3dCcOLX/xe5lAAcm/ra3pag3CXp9q5b3vx8s+Lmeb4s7JysAEYgD1t9a6i01rD7S2BhcSMs0KOA2fXQ3IsTdbG5AH0Hag5/3F3Uk2hiBGlsiFWlZjayZgDYDUk62A+oro7dzYCYKHwIixjDOy5tcuY3yg8yL35661R28+Dm2HtESYQkRst483mVl0zxtrdgDbsdV661eO6m2hjcJDiQhTxFJKk3sVZlOvUXXQ9rUFGcbcWj7TIQ3McSI/8QLN/RlFaGi3IGmptqbD5noKsDjDusuEnjlRmb8R4rvf9sMGYjsPPy9K0Znj8IAK3i52Ja/lyWXKAO9832oExeDaM2fLeymwZW0ZQynyk8wQa89FFAUUtLGhYgDmSAPnQZyLdHFHBHHZVGHBtdnCk2NrgE6jNppqSKxGEwkkrZYkd2sTlRSxsOZsBe1XlvjsJ8Ju14E0gaSMxm68rtMDkF9SAGOv7ta7/Z6xIGKxMZAzPCGB6+RwCL+uf7UFk8McK6bLwqvGYnytdSLH42ykjnqtjr3rT+M25hlWXaAl/wAKONfDy8wGNznv+9yt0q3WNVrxr3n/AA2GGGVAzYlXUseSIMubTqxzC3agqnhdtcYbaMJb4JbwN6CWwB9PNl+V6x2+WwfwWNlw9yVUgqx5lGAKn3sbe4NZDhZho32nhvFdFVWzjMbZmX4FH72axA9K3fj3sH/Cxi/9GT/uZD/5D6UFSw4XPL4YZBdiAzMFSw6ljpamYnDNGQHFiQGtcHRgCL2OhsRodaiKkWuOeo9dSP6g1mTuzOMGcY65IcyqmbQyZr6qP2Rbn9L0GFooooPVtTBGGaSJtSjFb97da8tbPxFwPhY1ze/ijxBpa1yRb/t51rlly8zmvysMtve9yflQMUXPO3r/AOqn2dGWljVRdi6ADuSwtUca3uAtza9+wAJP2qzOD+wVIfFOt2DZIrjlYeZh662v6GgZxj2UoMOJXmf0TDva7Kf/AC+1VoGNiLm3Mjp7/f71eXE6dUwEgdC5cqq6XCte+Yn9W1ufcgdao1Ab6ak6d+dBse4W7643EPExItDI62NvMMqrc20F2v8AKtx407NIjw8xJuP0TC5Kg5b3A5Amx97Ctp4bbo/goM0qr+Ie+YjUqpy2jv8AK5t172FZrerZX4jCzRZipZGsQBzAuL3B0uBfkfWg55TZeKldYxFM7hAVXKxITmultF10rordDAGDBYeIizLGuYdmIu33Jp27LM2Ew7OCHMMeYMLNmyC96yYWglRa8e2dmjEQyRP8Lrb/AG+hr2p8vrTxQcobX2ZJhpXhmXLIhsRe/MAggjmCCDXQPCfZssGzo1lXIzM0gU/EFa1sw6HrbsRUu2dyocTjYcW97xWunRypJQk30sTqLa2AraloEbtTI0swqdajlYKMzGwW5JPIAAk60Hk27sGHGR+FiIw69DbzKe6tzU+1ZLAYRYo0jjUKiKFUC9gALAa1p2weJmCxOJ/DoWUk2jdwAkh7DqD2B5++lb1zoMXt/wANcPNJKBlSKUlrXIXKc9vcD52FckV2RjMKksbRyDMjqVZT1BFiPmDXPPFzdP8ADY6MQRIkc4VYkjvcsoRW8vQksO99TQV8BSVndjbfnwQmjhEYkkIQyFAzgAkMilhoraXHWwrCSDU3FtTp2oG1sG4Gz1n2jhYnUshkUsAL3C6m/wC7pqe16wmGRWdQ7ZFJAZrFsoJ1NhqbDpVl8KtkYrDbZkjSMskXiRTsRlAQ3ytqdCxVSBrcfWgsPjLgDicLhoVfJ4mMgj1Fx+kzpyHOxa/yry8KtxJNnT4xpirG6RxOBbMtg7ML8gSVFu6Gtm302RJiFwgiA/R4zDzOb8kjLFj/AEHzrZrfm9BGVqnf7QGOg8OCBlc4m/iRsB5QpOVgSed7chqCova+txlawe8u6uHxrYdp1JMEniJY2vyJVtNVOVbjnpz50FWbn8ID+hxGJmZPKsnhqmV0e4IVi1xbuLA1keP+0smGgw4GsshkJ7CIAW9yZB9DVsvVVcct3JZ4UxKMuTDI2ZbHMczJqDy0GvyoKJaQkAE6KLD0FybfUk/Otobf/GeFFEHURxRhFUorXyrZWJI+IaEHoRWJTZH6KCViUSWRoy5F1QArZjbW2r++Rrcq8OMjVZHVGzqGYKw0DAHRrHUXGtBG7kkk8ybn50VbWwuDyS4eGWTEOryIrlQosuYXA16gEA+tLQYnivs1bR4i5z3WK2mW1na/K97+tY3c6CHDwPj5f0mQ+GseXkxI1BOhOU/K5qysfs+OcKJVzBWV1F+TLex9fasfvlhwcDiPKPgzfMEEH5WoKkaF8TLPJEllGeRgosqJfsOmttKufhzDbZ+H5ahjp6ux+uuvrWk8I4mJxF0vFIoRmBGhF/KV5m4c6+lb7udshsHC8JYsniO0d9WCG1gbC17gn50Dt+sakWBnMl7MjRi2pzOCF9teprXeD270sKtiZMvhzIuQXu2jE3PQe17+1bntfZCYuF4Zb5HtfLoRYggg+4qPdHZcmGwwgkykRu6xkDVo8xKlh+0bn7UGdRjTh96jXlUqCglQXopVPtUiCgAlOt+bUhpyr2oG5ddaebelJlpStqBqmq544bdkhw0cEegnLh2HRUy3T+bNr6AjrVim9Vxxx2aZMFHMLnwZPN6LILX/AMwX60FFqxBuNCORro3hFva+Ow7xzazQZQz/ALatfIT+95WB9getc5CuheBWyhHs4zdZ5Gb+WMlAPqG+tBYqmvFtfYUGJaFpow7QP4kd+jevccjbuBXtK0pPtQc+8aNzkwk4xEOkc5OZLGyPzNjyynnbob9OWi4/BFPDeTJaUZwsbKSF01sLhb6gX6g6V1htvCtLhpo1EZZkYKJVzx3sbZlvqK5KxeDlilaF1IkQmMoRcg3OgHubi3eg9bS/hcSHw7B1ikV0ZgDfkwV8pKk2FiASL5rGur9jYlZIo5QEvKiOSliCWUfrD4u1+1UTsHhYcXs1cTDO3iuGIiIAUujOmU3tlNwdTV5bv7P8DDYeHl4UUaGxvqqgGx66g60GRAp9MW//ALpwFAtIRS3pPzyoIyta5xCT/wDm43/oSfZTWyMaxm8WzPxOGmgJC+LGyX7FgQD8jQc1bkbnTbRksCVhUgPJa4XQkAAkAn0vpmvWUx/C/GxYkqsLSwB7h1K3ZA3YnRsvQ/erW4XbpTbOhmjnaNi8gZchJFgoFzcDU9q3KSggUWAA0AAAFvSilufWig0tRTsXgVmjeN/hdSrW7Ea/OnQr7+9e1VoNV3W3dODnnVP+HdYilzc51BDevry6i1bdElJl5VOq0Ai616lFRRj2r0xr7UDQtLHUlIi60CqtTKKjVO1TqKBlSJyppX3pRp3oFtSMacopso6UDWFa7xBx8UOzsS0ourRtGB1LOCF+h1v0tfpWQ3k2suFwsuIa36NSQDpmbkq/NiB865z3o3xxWPsJ3GQWIRBlS4v5stz5rMRftQercrcWfaQkMLIqxsgYvf8AXzXy2GpAF7ac+ddMbH2cmGgjgiBCRqFXvpzJ9SdT7mqe4AbcyvLg8g84acPfUFcilSO1je/vV2Ee1AhJpbU29KpoJVFVNvdwxlxW05MRG4jjdFdXABySx+GuUpe5BALXHXn621TaDybOwCRF8gsHcyML6ZmtmIHJbkXsOpPevY3ypAfehj70D05a09a85lA1JsO50p6y35EGgepoNFJegU1HenE0wj83oI5BURPepmNRUEd6KaW96KDV8MmlenJUkMPKpcn5tQRKmtTZOtAWnJ20oHRiplpAgp0YFALSkU9jSUD0pxNIrWpSaB4F6MtqVDT2N+9Aymka1IO1DrQVTx62iFw8EAJDPJ4hHTKika/Nx9KpCrF46Bv7xXN8PgJl7WzPf73quqCx+A8gG0iCdWgkVdet0b56Ka6Hrmbg/Gx2rhcovYux9F8JwxJ7agfOumj+daBl6QD82p9qQUC3phNOvTaB6mlJpqmkdbgjlcEcuV6DlXfXeiXHYmR3c+EGIjS5yIoJy2HexvfnrWwcJt+HweISCRicLKwUrz8Nm0V17C/Met+YrSdrbPaCeWFgc0bsh0t8JIvb1tevdubgDPjsLEv600d/YMCx+QBoOuFY0ZjQRSfnnQOY/m1Rg/m1PBphagY9Rj71KaRx2oPIx1+E/SipTRQYhRQF5U9V9akVaCIinAaU4rrXg3g2tHhIHmlNkXtzJ6ADuTQZFBT7VUeH40DxD4mFPh9Msl2t6gqAfrVnbE2xDiolmgYMjdeoPUEdCL8qD3Afm1LlqQCnFaCIiosfi1gieV/gRS7EcwFBJ0+VTsPesRvhgWnwOKiX4mie3qQLgfO1qCrtp8a5i5/D4eIJfTxSzMR/KyhT9as3cfehNo4bxlXIytkkS98rAA6HqpBuD/tXLlWXwH2k6Y54RrHLES2nIx6q33YfzCgvwCkY0qka0S9aCpuO2yA8EWJHxRNkb+F+X0YD/MapGr9437USPA+CdXnZco7CNlZm/oP5qoKgvbgPsBY8M+Nf45SyIeixoRm9iXBv6KK3LY+/eDxWK/DYdmkaznOFtH5OYDE3b0IFj3rnjD72zrgTgVa0RcubcyCBdL/sXBNut/lUu5G11wmNw855K9msf1WBV/orE/Kg6pY029O/N6aaBtFK16YKCRarzeji3hcJiPARGny/4jxsMqnXyi/xsDz5Ae4Irc9tY0Q4eaUkARxu9/ZSR965DY31NBmsbLLtHHu0aky4iUlVGnxHQX5Cw5n0q7+FvDf8D/8AIxNmxRFlAN1hBuCAeTOQbE9NQOZJoPYm03w06TxG0kZJU2vrYjkfeuudkYwTwxSi1pERwR2ZQf8AWg9gWkNNv+b0tApOlQubVMKY1qCBnpQ+lKRSKNaAyj8mipKWgxJFOAoFSBdKCI/Oqo49zvkwqAfoy0jE92AUD7FvrWx8Qd/02faJE8TEMua17IgOgLHmSbfCO3MaXpDeDePE41w2IkL2vlXQKt+iqNB789BrQYmr04GYFlwUsjCwklOS/UKoUkfzXHyqi6vLhPv0J1TBzBEkjULGRZRIF0yheQcDXTn2oLLBqVKYOtSqKBlA0pb1pO+XEbC4EmMfpp+qIbBT0zvyX2AJ9KCpOJ26rYLFMwH6CZmaI35ciyEdLFtPS3rW4f2f9mC+JxJtcBYR3F7M39F+lVxvRvNPjpfEnbQXyINEQHoB8hqdTUu6W92I2fJmhYZGKmSMgFXC30uRdTqdRQdTAe9Nd9KgwGMSaKOZNUkRXX2YAj560uNmyRu55KrN9ATQc58VttnE7QkAN0h/Qrrp5Scx+bE/QVp1PnlLszMbsxLE9yTc0ygK2XcHZIxWPw8Eilo2cFwAfhAJNyOQuACfWtaq8v7PeJhMeIjsBOGDE9WjIAsD2Dcx6igtxFFvb7UEU8AU060CCo35elSV59pYMSxSRHQSIyE9QGBF/vQULxa4gfi2OFwzXwykZ2H/ADmU30/cB5dyL8rVWdZPePYsmDxEkEgN0JsbEB1/VYX6GsZQOWumODO0/G2ZGp+KFmhPXQarfTTysK5nU+gNXN/Z7xMmfGJb9FaNuege7AD5re/8IoLoNPUU0PThQJeomFTMaY16CNgLUIwOlL9KQLQBNFIaKDwgaU9RSLTgKDnXjJGRtSUnkyRkewUD+qmtIrc+LG2YsTj2MWqxKIS37RVnJI9Lta/W1+1aZQSYaBndUUXZmCqO5Y2A+prat59w8Xs8LKfOgsTJFf8ARsNddAVseTcvatl4L7nmWQY6TSOMkRC3xvyLfwry9/arteMMCrAEEWIIuDfmLHpQV1w04jLiUEGKdVxAsFYmwm/0D8tL68x2qygaqTfLhCshMmBZY2OpiYnITfXK2uX+Hl7Vr2C2pt7AEQ+HNIALKrRmddezrc/LNp2oN44vb4tg4lhgfLiJdbjnHGNCR2YnQH0btVfbjcNZccPHnYxQNmIbnJIehAP6t7+Y87et6n2DsfFbT2srbQhkKrrMCvhqqqreGtv2S6gac7n3q+FjCgBQAosABoABysOgt0oOTdt4DwMRNDe/hSPHfvlYgH52vXirZeJJU7TxeXl4n3sM33vWC2fhGmljiS2eR1Rb6C7sAL+lzQX1wV2wJsB4Ra74dipB55GJZD7asP5azm+G2YVweLVZYzIIJLKHUtqhHw3vVKY/hvtTDkgQMwIsWhYMCD0sDe3uKwu1t1cZhk8SfDyRpcDMw0ueQ50GGooooCts4X7QaDaeFZb2Z/DYA81k8uvcXIPyFanWZ3OmRMdhWkYIizRlmPIWYan0oOtqUUL+dac4oI2prmn2rA77baGEwU897MqEJ6u2iAfMg/Kgo7jTt5cRj/DSxTDgx37uTd9ewNl9war+nO5JJJJJNyTqSTzJPU02glUDuK6S4PbOjj2XC0epkzO7WsS2Ygj+UALf0rmpWq3uBu9zLL+AkN0fM8RJ+BgCzKO4Ya27g96C7rVKtNFLegcTam03NRegKSlIpDQRkGlpL0UHmRLViN7saYMFipQQrLDIVN+TZSF+eYiqLwfFfaaZbzLIB0eNNfcqA33qXfriXJtCFYFiEMdw0nnzlyPhF8osoOttdbdqDQ6Ky27W782NmEMIF7ZmJNlVRzY/XkNax+EQGRAeRZQfYkUHVG6+A/D4SCG1skaKQO9vMfrc1lfWg29KDQJz60nzopyrQNPOmYuUIjO3JVLH2UEmpmNa3xBx4h2dinJsfDZBfu/lHzuaDmfaGI8SWSQCwd2a3O2ZibX6869m60wTG4VzyWeFj7CRSa8uz9nSTFhEhcojSNboq2ufuPrXnUkG/UH+lB2PVScf8daHDxX+Jy5Hoq/7sKtaKTMoPcA/UVz7xt2p4uP8IG4hQD+ZwGOvXTLQV7RRRQFKKSig7H2fiRJHG66q6qy+zAEV6ia1Lhjic+ysI3/15f8AIxT/APNbVc0Dq0Li7unNj8NGuHsZI3L5C2UMCpBsTpm5c/Wt7K0xqDj/AGpsyXDyGKeNo5BzVhY+hHceoryVZXHpV/vCMg6mBLi3LzyW163/ANKzfA7d6DEYTGGZFfOyxEMNQoW+h5qbte46qO1BTgq0+HPDXGePhcXIBFErLL5m/SEC5WyAaX05kaH5VpW+268mz8S0L3KG7RP0dL6cv1hyI7+hFdA8KN5Pxuz42Y3li/QyeuUeVvmtvneg3EA0je9Bao3ageKEpRRegDTHPtTyabagia1FKR60tBpWC4bbPGGjhfDq5UeaTVZGb9Yl1Ia1+l7DTtWDxPBfBtJmWSZE/YBU/RiLj53qyTLRfSg8GyNiw4WIRQRrGg7cz6sebH1NcsbRwZXEyQgXYSvGB6hyorrCWWwJNtBc1zVuiv4ra8LH9fEGU39GMn+lB0rCLAA9ABf5U/NTSaQE+tBIFpxYUiNpRQITVJ8a96BLIuBiuRG2aUjkXt5U9bXN/W3arB4jb1LgMKWGUzSXWJT1OmZv4VBv72HWqo4S7uNjMZ+Il80cLZ2La55Dqo9dfMfYd6CxOE25b4KKSScDxpgoKixCIBfKT+0STfmNBVQ8RdgDBY6WJTdDaRPRXuQp9Qbj5CuneVc68Z5g21ZQP1UiU++QH/Wgvd9oDDYBZpOUcCs3fyoNPe+lcrY3FNLI8jm7uxZj6k3NXPxz2u8WHw+GTRJbsxvzEeWy+12ufYVSNAUUUUD4YmYhVUsx5AC5PyFNYW0POrW4H7qyNOMewAiQOsdxq7EFWI9ACRfvp0NYbiXgfwG2PGRfKzx4lQeROa7i/q6t9aC5OF2Bkh2XhY5FKuA7FTzAeR2AIPI5WGlbcK8mzsWksccqEFJFV1PowBH9a9VBEi5RbX37k9awu9u88OBgMsx9FQfE7W0Uf79K8m+++mH2cE8YOWkD5FQXvkAvc3AGpA+dUQZ8VtzaCIzWLkhRqUhQamwHYDnpc2oPHNJi9r43QGSaQ6AaLGo+yot+f+projcPdVNnYVYQ2ZyS8jdGcgDQdFAAA9r9am3S3Uw+Ai8OBNTbPIdXcjqT29BoKzwFBSn9oeYZsGlhe0rX9CUH+n2rZeA+zTHs9pW/58hZRb9VBlH1Ib7VXvGeRp9riFNWVIoVF+bMSbfV6vvYOz1w0EUCDyxoqD1sNT8zrQe+1AAozUhf82oAjtQRTXbUDoeVOU0CUlDUjCgCBRUZJpKCh9s8YJZYXSKEwu6lcwkJy3IuwIAIOW4FuV79K0vZu9uNgbNHiZb9mcup91a4P0rCUUG/bU4r4ubDmHJGhZWR3UG7BgRoL+U6861HYG0zhsTDOBfw3DW7jqPmLisfRQXFHxqXOM2FYR3NyJAW9LAqB96kn40xAjJhXIvqWcKfkADf61TNFBdknGqADy4aUt6sqj6i/wDSnYfjVhyQHw0qjqQytY+2lxVI0UGyb/bytj8W8tz4S+SIa6IOtjyJ5n39KtDdHfDZez8JBCJyWKLI+VGbzt8QJA0IOlugFUXRQdFw8WNnMwHiutzlu0bAD964vYfk2qjN78cJ8biZQ2YNK5DDUEA2Uj0sBb0rD0UGZ3p3jlx0wllt5VVFUfCoUdPUm5PvWGoooCiiigvrgRtkSYN8N+vA5YDukhuD62bMPmtZHjHu1+KwRkQXmw95F0uzJ/zF78vN/L61z3g8ZJE2aKR42ItdGKmx5i4PLTlSy46VmzNI5a1sxYk27XJvags7cDiqmDwRgnR5Hiv4GW1mBucjEnygHqAdDy01tjc7elMbhYpjlR5M1481yCrFdL2JuR965RpyOQQQSCDcEaEEciD0NB0txP3N/vHDjIcs0OZo78mzAZkPa+Ua9DVbcC8ZFDjZo5vJI8ZVC1gAVa7qb/raf9pquGxshUqZHKnUqWNj15X7156DsPGY+OKMySSIiDXMzBV+przf35CcO88ciSIqM942D/CpPTrpyrkh5WIAJJA5AnQew6U6DEuhJR2UnQ5SRf6UG0bu7b8fbMOKxZHnnDMf1VJ0T2VTl+Qrp+9cZ1tey+I20YEyJiWK6W8QCQi3YuCQPSg6hvS1zps/jFtGO+cxTX5Z4wMvt4ZW/wA6lfjPtA2suHGp5Rtr6avQdBSi4HpqKkFULguN2KVSJMPA56EZk+oub/K1ZfdPi9LPiVjxEcccZB80cbuVtyvZ726XAPMUFxFvpUXiX5cq1OfiLs1pDAcQASDdirIote6lmAs2nKnbub8wY3ENBhUd4448zTEFUBvYKARck9zbke1BtVqKbf2paDjmiiigKKKKAooooCiiigKKKKAooooCiiigKKKKAooooCiiigKKKKAooooCiiigKKKKAooooCr/AOBkYGzmIABMz3NtTYLa562oooLApKKKD//Z"/>
          <p:cNvSpPr>
            <a:spLocks noChangeAspect="1" noChangeArrowheads="1"/>
          </p:cNvSpPr>
          <p:nvPr/>
        </p:nvSpPr>
        <p:spPr bwMode="auto">
          <a:xfrm>
            <a:off x="460375" y="-1576388"/>
            <a:ext cx="5229225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080" name="Picture 8" descr="http://unereverence.e-monsite.com/medias/images/img-5830-ps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12513"/>
            <a:ext cx="8656513" cy="649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ombres-et-silhouettes.wifeo.com/images/a/ava/avare-ava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42171"/>
            <a:ext cx="5040560" cy="6532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3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age-photos.linternaute.com/image_photo/750/1063504182/1429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9537"/>
            <a:ext cx="8562018" cy="641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07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jmaimoun.j.m.pic.centerblog.net/4igmdkq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60648"/>
            <a:ext cx="8544949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06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3.bp.blogspot.com/-NeZSxGfC5_I/T-thG-216nI/AAAAAAAAB_o/KtE0uheePos/s1600/%C3%A9toil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58" y="106083"/>
            <a:ext cx="8827609" cy="6347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1181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81</Words>
  <Application>Microsoft Office PowerPoint</Application>
  <PresentationFormat>Affichage à l'écran (4:3)</PresentationFormat>
  <Paragraphs>29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14</vt:i4>
      </vt:variant>
    </vt:vector>
  </HeadingPairs>
  <TitlesOfParts>
    <vt:vector size="16" baseType="lpstr">
      <vt:lpstr>Thème Office</vt:lpstr>
      <vt:lpstr>1_Thème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Mettre crèche du collège en photo.</dc:title>
  <dc:creator>slucas</dc:creator>
  <cp:lastModifiedBy>user</cp:lastModifiedBy>
  <cp:revision>54</cp:revision>
  <dcterms:created xsi:type="dcterms:W3CDTF">2011-12-12T07:46:37Z</dcterms:created>
  <dcterms:modified xsi:type="dcterms:W3CDTF">2014-12-11T15:05:30Z</dcterms:modified>
</cp:coreProperties>
</file>