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6" r:id="rId4"/>
    <p:sldId id="265" r:id="rId5"/>
    <p:sldId id="277" r:id="rId6"/>
    <p:sldId id="282" r:id="rId7"/>
    <p:sldId id="283" r:id="rId8"/>
    <p:sldId id="264" r:id="rId9"/>
    <p:sldId id="278" r:id="rId10"/>
    <p:sldId id="286" r:id="rId11"/>
    <p:sldId id="287" r:id="rId12"/>
    <p:sldId id="262" r:id="rId13"/>
    <p:sldId id="279" r:id="rId14"/>
    <p:sldId id="274" r:id="rId1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4530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656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904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white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45392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0437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078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817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3118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016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905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24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0821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5420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3308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0507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843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442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1043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3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43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305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962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0B0C4-74DE-41DE-811C-ED803792BA1D}" type="datetimeFigureOut">
              <a:rPr lang="fr-FR" smtClean="0"/>
              <a:pPr/>
              <a:t>15/12/2015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E7529-24CA-4776-9F94-5DA9024E949C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186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B8776-B329-4861-9D03-22402A4D1055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15/12/2015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4A19B-E0B6-4EFD-AFC8-96664C22A899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069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http://www.ndf.fr/files/2014/12/creche-noel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640959" cy="64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895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05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E:\194D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514" y="118446"/>
            <a:ext cx="8352928" cy="6703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930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924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269440"/>
            <a:ext cx="8136904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chemeClr val="bg1"/>
                </a:solidFill>
              </a:rPr>
              <a:t>Je veux chanter mes hymnes pour mon Dieu,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b="1" dirty="0">
                <a:solidFill>
                  <a:schemeClr val="bg1"/>
                </a:solidFill>
              </a:rPr>
              <a:t>Le louer tant que je dure.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b="1" dirty="0">
                <a:solidFill>
                  <a:schemeClr val="bg1"/>
                </a:solidFill>
              </a:rPr>
              <a:t>De tout mon cœur, je chante mon Seigneur,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b="1" dirty="0">
                <a:solidFill>
                  <a:schemeClr val="bg1"/>
                </a:solidFill>
              </a:rPr>
              <a:t>À toi mes hymnes mon Dieu !</a:t>
            </a:r>
            <a:endParaRPr lang="fr-FR" sz="2800" dirty="0">
              <a:solidFill>
                <a:schemeClr val="bg1"/>
              </a:solidFill>
            </a:endParaRPr>
          </a:p>
          <a:p>
            <a:r>
              <a:rPr lang="fr-FR" sz="2800" dirty="0">
                <a:solidFill>
                  <a:schemeClr val="bg1"/>
                </a:solidFill>
              </a:rPr>
              <a:t> </a:t>
            </a:r>
          </a:p>
          <a:p>
            <a:r>
              <a:rPr lang="fr-FR" sz="2800" dirty="0">
                <a:solidFill>
                  <a:schemeClr val="bg1"/>
                </a:solidFill>
              </a:rPr>
              <a:t>Me voici venu Seigneur, pour faire ta volonté,</a:t>
            </a:r>
          </a:p>
          <a:p>
            <a:r>
              <a:rPr lang="fr-FR" sz="2800" dirty="0">
                <a:solidFill>
                  <a:schemeClr val="bg1"/>
                </a:solidFill>
              </a:rPr>
              <a:t>je te donne tout mon cœur, mon sauveur !</a:t>
            </a:r>
          </a:p>
          <a:p>
            <a:r>
              <a:rPr lang="fr-FR" sz="2800" dirty="0">
                <a:solidFill>
                  <a:schemeClr val="bg1"/>
                </a:solidFill>
              </a:rPr>
              <a:t> </a:t>
            </a:r>
          </a:p>
          <a:p>
            <a:r>
              <a:rPr lang="fr-FR" sz="2800" dirty="0">
                <a:solidFill>
                  <a:schemeClr val="bg1"/>
                </a:solidFill>
              </a:rPr>
              <a:t>Je célèbrerai ton nom, c'est toi qui m'as racheté,</a:t>
            </a:r>
          </a:p>
          <a:p>
            <a:r>
              <a:rPr lang="fr-FR" sz="2800" dirty="0">
                <a:solidFill>
                  <a:schemeClr val="bg1"/>
                </a:solidFill>
              </a:rPr>
              <a:t>et mes lèvres annonceront ta bonté.</a:t>
            </a:r>
          </a:p>
          <a:p>
            <a:r>
              <a:rPr lang="fr-FR" sz="2800" dirty="0">
                <a:solidFill>
                  <a:schemeClr val="bg1"/>
                </a:solidFill>
              </a:rPr>
              <a:t> </a:t>
            </a:r>
          </a:p>
          <a:p>
            <a:r>
              <a:rPr lang="fr-FR" sz="2800" dirty="0">
                <a:solidFill>
                  <a:schemeClr val="bg1"/>
                </a:solidFill>
              </a:rPr>
              <a:t>C'est toi qui m'as délivré de la mort et du péché,</a:t>
            </a:r>
          </a:p>
          <a:p>
            <a:r>
              <a:rPr lang="fr-FR" sz="2800" dirty="0">
                <a:solidFill>
                  <a:schemeClr val="bg1"/>
                </a:solidFill>
              </a:rPr>
              <a:t>et par ta résurrection donné vie.</a:t>
            </a:r>
          </a:p>
          <a:p>
            <a:endParaRPr lang="fr-FR" sz="32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821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6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32656"/>
            <a:ext cx="770485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dirty="0"/>
              <a:t>La </a:t>
            </a:r>
            <a:r>
              <a:rPr lang="fr-FR" sz="3200" dirty="0" err="1"/>
              <a:t>ténèbre</a:t>
            </a:r>
            <a:r>
              <a:rPr lang="fr-FR" sz="3200" dirty="0"/>
              <a:t> n'est point </a:t>
            </a:r>
            <a:r>
              <a:rPr lang="fr-FR" sz="3200" dirty="0" err="1"/>
              <a:t>ténèbre</a:t>
            </a:r>
            <a:r>
              <a:rPr lang="fr-FR" sz="3200" dirty="0"/>
              <a:t> devant toi.</a:t>
            </a:r>
            <a:br>
              <a:rPr lang="fr-FR" sz="3200" dirty="0"/>
            </a:br>
            <a:r>
              <a:rPr lang="fr-FR" sz="3200" dirty="0"/>
              <a:t/>
            </a:r>
            <a:br>
              <a:rPr lang="fr-FR" sz="3200" dirty="0"/>
            </a:br>
            <a:r>
              <a:rPr lang="fr-FR" sz="3200" dirty="0"/>
              <a:t>La nuit comme le jour est lumière.</a:t>
            </a:r>
          </a:p>
          <a:p>
            <a:pPr algn="ctr"/>
            <a:endParaRPr lang="fr-FR" dirty="0">
              <a:solidFill>
                <a:prstClr val="white"/>
              </a:solidFill>
            </a:endParaRPr>
          </a:p>
        </p:txBody>
      </p:sp>
      <p:pic>
        <p:nvPicPr>
          <p:cNvPr id="6" name="Image 5" descr="http://idata.over-blog.com/2/52/66/04/a-partir-de-8-juin-2009/01-avril-2010/27-mai-2010/13-mars-2011/18-juillet-2011/JMJ2011-Carine/20-janvier-12/Peuple_en_marche_0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140968"/>
            <a:ext cx="5133955" cy="30316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62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8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3528" y="260648"/>
            <a:ext cx="864096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200" b="1" dirty="0">
                <a:solidFill>
                  <a:schemeClr val="bg1"/>
                </a:solidFill>
              </a:rPr>
              <a:t>Qu’exulte tout l’univers, que soit chantée en tous lieux,</a:t>
            </a:r>
            <a:br>
              <a:rPr lang="fr-FR" sz="2200" b="1" dirty="0">
                <a:solidFill>
                  <a:schemeClr val="bg1"/>
                </a:solidFill>
              </a:rPr>
            </a:br>
            <a:r>
              <a:rPr lang="fr-FR" sz="2200" b="1" dirty="0">
                <a:solidFill>
                  <a:schemeClr val="bg1"/>
                </a:solidFill>
              </a:rPr>
              <a:t>La puissance de Dieu.</a:t>
            </a:r>
            <a:br>
              <a:rPr lang="fr-FR" sz="2200" b="1" dirty="0">
                <a:solidFill>
                  <a:schemeClr val="bg1"/>
                </a:solidFill>
              </a:rPr>
            </a:br>
            <a:r>
              <a:rPr lang="fr-FR" sz="2200" b="1" dirty="0">
                <a:solidFill>
                  <a:schemeClr val="bg1"/>
                </a:solidFill>
              </a:rPr>
              <a:t>Dans une même allégresse, terre et cieux dansent de joie,</a:t>
            </a:r>
            <a:br>
              <a:rPr lang="fr-FR" sz="2200" b="1" dirty="0">
                <a:solidFill>
                  <a:schemeClr val="bg1"/>
                </a:solidFill>
              </a:rPr>
            </a:br>
            <a:r>
              <a:rPr lang="fr-FR" sz="2200" b="1" dirty="0">
                <a:solidFill>
                  <a:schemeClr val="bg1"/>
                </a:solidFill>
              </a:rPr>
              <a:t>Chantent Alléluia</a:t>
            </a:r>
            <a:r>
              <a:rPr lang="fr-FR" sz="2200" dirty="0">
                <a:solidFill>
                  <a:schemeClr val="bg1"/>
                </a:solidFill>
              </a:rPr>
              <a:t>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/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1. Par amour des pécheurs, la lumière est venue.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Elle a changé les cœurs, de tous ceux qui l’ont reconnue.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/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2. Vous étiez dans la nuit, maintenant jubilez.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Dieu vous donne la vie, par amour, il s’est incarné.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/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3. Exultez, rendez gloire, chantez que Dieu est bon.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Christ est notre victoire, il est notre résurrection</a:t>
            </a:r>
            <a:r>
              <a:rPr lang="fr-FR" sz="2200" dirty="0" smtClean="0">
                <a:solidFill>
                  <a:schemeClr val="bg1"/>
                </a:solidFill>
              </a:rPr>
              <a:t>.</a:t>
            </a:r>
          </a:p>
          <a:p>
            <a:endParaRPr lang="fr-FR" sz="2200" dirty="0">
              <a:solidFill>
                <a:schemeClr val="bg1"/>
              </a:solidFill>
            </a:endParaRPr>
          </a:p>
          <a:p>
            <a:r>
              <a:rPr lang="fr-FR" sz="2200" dirty="0" smtClean="0">
                <a:solidFill>
                  <a:schemeClr val="bg1"/>
                </a:solidFill>
              </a:rPr>
              <a:t>4.Que </a:t>
            </a:r>
            <a:r>
              <a:rPr lang="fr-FR" sz="2200" dirty="0">
                <a:solidFill>
                  <a:schemeClr val="bg1"/>
                </a:solidFill>
              </a:rPr>
              <a:t>chacun reconnaisse </a:t>
            </a:r>
            <a:r>
              <a:rPr lang="fr-FR" sz="2200" dirty="0" smtClean="0">
                <a:solidFill>
                  <a:schemeClr val="bg1"/>
                </a:solidFill>
              </a:rPr>
              <a:t>: Jésus </a:t>
            </a:r>
            <a:r>
              <a:rPr lang="fr-FR" sz="2200" dirty="0">
                <a:solidFill>
                  <a:schemeClr val="bg1"/>
                </a:solidFill>
              </a:rPr>
              <a:t>est notre Roi.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Rejetons nos tristesses </a:t>
            </a:r>
            <a:r>
              <a:rPr lang="fr-FR" sz="2200" dirty="0" smtClean="0">
                <a:solidFill>
                  <a:schemeClr val="bg1"/>
                </a:solidFill>
              </a:rPr>
              <a:t>Pour </a:t>
            </a:r>
            <a:r>
              <a:rPr lang="fr-FR" sz="2200" dirty="0">
                <a:solidFill>
                  <a:schemeClr val="bg1"/>
                </a:solidFill>
              </a:rPr>
              <a:t>une éternité de joie.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/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5.Toi l´unique Seigneur, </a:t>
            </a:r>
            <a:r>
              <a:rPr lang="fr-FR" sz="2200" dirty="0" smtClean="0">
                <a:solidFill>
                  <a:schemeClr val="bg1"/>
                </a:solidFill>
              </a:rPr>
              <a:t>Envoie </a:t>
            </a:r>
            <a:r>
              <a:rPr lang="fr-FR" sz="2200" dirty="0">
                <a:solidFill>
                  <a:schemeClr val="bg1"/>
                </a:solidFill>
              </a:rPr>
              <a:t>l´Esprit d´amour.</a:t>
            </a:r>
            <a:br>
              <a:rPr lang="fr-FR" sz="2200" dirty="0">
                <a:solidFill>
                  <a:schemeClr val="bg1"/>
                </a:solidFill>
              </a:rPr>
            </a:br>
            <a:r>
              <a:rPr lang="fr-FR" sz="2200" dirty="0">
                <a:solidFill>
                  <a:schemeClr val="bg1"/>
                </a:solidFill>
              </a:rPr>
              <a:t>Viens régner dans nos </a:t>
            </a:r>
            <a:r>
              <a:rPr lang="fr-FR" sz="2200" dirty="0" smtClean="0">
                <a:solidFill>
                  <a:schemeClr val="bg1"/>
                </a:solidFill>
              </a:rPr>
              <a:t>cœurs,  Nous </a:t>
            </a:r>
            <a:r>
              <a:rPr lang="fr-FR" sz="2200" dirty="0">
                <a:solidFill>
                  <a:schemeClr val="bg1"/>
                </a:solidFill>
              </a:rPr>
              <a:t>voulons hâter ton retour.</a:t>
            </a:r>
          </a:p>
          <a:p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500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0610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pPr algn="l"/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Magnificat, anima mea </a:t>
            </a:r>
            <a:r>
              <a:rPr lang="fr-FR" sz="3200" b="1" dirty="0" err="1" smtClean="0">
                <a:solidFill>
                  <a:schemeClr val="bg1">
                    <a:lumMod val="95000"/>
                  </a:schemeClr>
                </a:solidFill>
              </a:rPr>
              <a:t>dominum</a:t>
            </a:r>
            <a: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br>
              <a:rPr lang="fr-FR" sz="3200" b="1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fr-FR" sz="2800" dirty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fr-FR" sz="2800" dirty="0">
                <a:solidFill>
                  <a:schemeClr val="bg1">
                    <a:lumMod val="95000"/>
                  </a:schemeClr>
                </a:solidFill>
              </a:rPr>
            </a:br>
            <a:endParaRPr lang="fr-FR" sz="2800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3" name="Image 2" descr="http://www.diocese-bayonne.org/local/cache-vignettes/L147xH174/Louange_Vierge_Marie-350a8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501008"/>
            <a:ext cx="2023100" cy="24071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5771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435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895926" y="260648"/>
            <a:ext cx="6700410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FR" sz="3200" dirty="0" smtClean="0">
                <a:solidFill>
                  <a:schemeClr val="bg1"/>
                </a:solidFill>
              </a:rPr>
              <a:t>1) Les </a:t>
            </a:r>
            <a:r>
              <a:rPr lang="fr-FR" sz="3200" dirty="0">
                <a:solidFill>
                  <a:schemeClr val="bg1"/>
                </a:solidFill>
              </a:rPr>
              <a:t>anges dans nos campagnes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Ont entonné l'hymne des cieux,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Et l'écho de nos montagnes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Redit ce chant mélodieux :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Gloria in </a:t>
            </a:r>
            <a:r>
              <a:rPr lang="fr-FR" sz="3200" dirty="0" err="1">
                <a:solidFill>
                  <a:schemeClr val="bg1"/>
                </a:solidFill>
              </a:rPr>
              <a:t>excelsis</a:t>
            </a:r>
            <a:r>
              <a:rPr lang="fr-FR" sz="3200" dirty="0">
                <a:solidFill>
                  <a:schemeClr val="bg1"/>
                </a:solidFill>
              </a:rPr>
              <a:t> Deo (Bis</a:t>
            </a:r>
            <a:r>
              <a:rPr lang="fr-FR" sz="3200" dirty="0" smtClean="0">
                <a:solidFill>
                  <a:schemeClr val="bg1"/>
                </a:solidFill>
              </a:rPr>
              <a:t>)</a:t>
            </a:r>
          </a:p>
          <a:p>
            <a:pPr lvl="0"/>
            <a:endParaRPr lang="fr-FR" sz="3200" dirty="0">
              <a:solidFill>
                <a:schemeClr val="bg1"/>
              </a:solidFill>
            </a:endParaRPr>
          </a:p>
          <a:p>
            <a:pPr lvl="0"/>
            <a:r>
              <a:rPr lang="fr-FR" sz="3200" dirty="0" smtClean="0">
                <a:solidFill>
                  <a:schemeClr val="bg1"/>
                </a:solidFill>
              </a:rPr>
              <a:t>2) Ils </a:t>
            </a:r>
            <a:r>
              <a:rPr lang="fr-FR" sz="3200" dirty="0">
                <a:solidFill>
                  <a:schemeClr val="bg1"/>
                </a:solidFill>
              </a:rPr>
              <a:t>annoncent la naissance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Du libérateur d'Israël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Et pleins de reconnaissance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Chantent en ce jour solennel :</a:t>
            </a:r>
            <a:br>
              <a:rPr lang="fr-FR" sz="3200" dirty="0">
                <a:solidFill>
                  <a:schemeClr val="bg1"/>
                </a:solidFill>
              </a:rPr>
            </a:br>
            <a:r>
              <a:rPr lang="fr-FR" sz="3200" dirty="0">
                <a:solidFill>
                  <a:schemeClr val="bg1"/>
                </a:solidFill>
              </a:rPr>
              <a:t>Gloria in </a:t>
            </a:r>
            <a:r>
              <a:rPr lang="fr-FR" sz="3200" dirty="0" err="1">
                <a:solidFill>
                  <a:schemeClr val="bg1"/>
                </a:solidFill>
              </a:rPr>
              <a:t>excelsis</a:t>
            </a:r>
            <a:r>
              <a:rPr lang="fr-FR" sz="3200" dirty="0">
                <a:solidFill>
                  <a:schemeClr val="bg1"/>
                </a:solidFill>
              </a:rPr>
              <a:t> Deo (Bis)</a:t>
            </a:r>
          </a:p>
          <a:p>
            <a:r>
              <a:rPr lang="fr-FR" sz="3200" dirty="0">
                <a:solidFill>
                  <a:schemeClr val="bg1"/>
                </a:solidFill>
              </a:rPr>
              <a:t> 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2935307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65</Words>
  <Application>Microsoft Office PowerPoint</Application>
  <PresentationFormat>Affichage à l'écran (4:3)</PresentationFormat>
  <Paragraphs>22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Thème Office</vt:lpstr>
      <vt:lpstr>1_Thème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Magnificat, anima mea dominum.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Mettre crèche du collège en photo.</dc:title>
  <dc:creator>slucas</dc:creator>
  <cp:lastModifiedBy>Isabelle PASQUIET</cp:lastModifiedBy>
  <cp:revision>44</cp:revision>
  <dcterms:created xsi:type="dcterms:W3CDTF">2011-12-12T07:46:37Z</dcterms:created>
  <dcterms:modified xsi:type="dcterms:W3CDTF">2015-12-15T14:07:06Z</dcterms:modified>
</cp:coreProperties>
</file>