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6" r:id="rId4"/>
    <p:sldId id="265" r:id="rId5"/>
    <p:sldId id="277" r:id="rId6"/>
    <p:sldId id="264" r:id="rId7"/>
    <p:sldId id="278" r:id="rId8"/>
    <p:sldId id="260" r:id="rId9"/>
    <p:sldId id="262" r:id="rId10"/>
    <p:sldId id="263" r:id="rId11"/>
    <p:sldId id="266" r:id="rId12"/>
    <p:sldId id="267" r:id="rId13"/>
    <p:sldId id="268" r:id="rId14"/>
    <p:sldId id="271" r:id="rId15"/>
    <p:sldId id="279" r:id="rId16"/>
    <p:sldId id="273" r:id="rId17"/>
    <p:sldId id="275" r:id="rId18"/>
    <p:sldId id="283" r:id="rId19"/>
    <p:sldId id="282" r:id="rId20"/>
    <p:sldId id="280" r:id="rId21"/>
    <p:sldId id="274" r:id="rId22"/>
    <p:sldId id="281"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070B0C4-74DE-41DE-811C-ED803792BA1D}" type="datetimeFigureOut">
              <a:rPr lang="fr-FR" smtClean="0"/>
              <a:pPr/>
              <a:t>17/10/2016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E7529-24CA-4776-9F94-5DA9024E949C}" type="slidenum">
              <a:rPr lang="fr-FR" smtClean="0"/>
              <a:pPr/>
              <a:t>‹N°›</a:t>
            </a:fld>
            <a:endParaRPr lang="fr-FR"/>
          </a:p>
        </p:txBody>
      </p:sp>
    </p:spTree>
    <p:extLst>
      <p:ext uri="{BB962C8B-B14F-4D97-AF65-F5344CB8AC3E}">
        <p14:creationId xmlns:p14="http://schemas.microsoft.com/office/powerpoint/2010/main" val="274453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70B0C4-74DE-41DE-811C-ED803792BA1D}" type="datetimeFigureOut">
              <a:rPr lang="fr-FR" smtClean="0"/>
              <a:pPr/>
              <a:t>17/10/2016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E7529-24CA-4776-9F94-5DA9024E949C}" type="slidenum">
              <a:rPr lang="fr-FR" smtClean="0"/>
              <a:pPr/>
              <a:t>‹N°›</a:t>
            </a:fld>
            <a:endParaRPr lang="fr-FR"/>
          </a:p>
        </p:txBody>
      </p:sp>
    </p:spTree>
    <p:extLst>
      <p:ext uri="{BB962C8B-B14F-4D97-AF65-F5344CB8AC3E}">
        <p14:creationId xmlns:p14="http://schemas.microsoft.com/office/powerpoint/2010/main" val="179656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70B0C4-74DE-41DE-811C-ED803792BA1D}" type="datetimeFigureOut">
              <a:rPr lang="fr-FR" smtClean="0"/>
              <a:pPr/>
              <a:t>17/10/2016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E7529-24CA-4776-9F94-5DA9024E949C}" type="slidenum">
              <a:rPr lang="fr-FR" smtClean="0"/>
              <a:pPr/>
              <a:t>‹N°›</a:t>
            </a:fld>
            <a:endParaRPr lang="fr-FR"/>
          </a:p>
        </p:txBody>
      </p:sp>
    </p:spTree>
    <p:extLst>
      <p:ext uri="{BB962C8B-B14F-4D97-AF65-F5344CB8AC3E}">
        <p14:creationId xmlns:p14="http://schemas.microsoft.com/office/powerpoint/2010/main" val="1621904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8AB8776-B329-4861-9D03-22402A4D1055}" type="datetimeFigureOut">
              <a:rPr lang="fr-FR" smtClean="0">
                <a:solidFill>
                  <a:prstClr val="white">
                    <a:tint val="75000"/>
                  </a:prstClr>
                </a:solidFill>
              </a:rPr>
              <a:pPr/>
              <a:t>17/10/2016</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p>
            <a:fld id="{E684A19B-E0B6-4EFD-AFC8-96664C22A899}"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21824539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AB8776-B329-4861-9D03-22402A4D1055}" type="datetimeFigureOut">
              <a:rPr lang="fr-FR" smtClean="0">
                <a:solidFill>
                  <a:prstClr val="black">
                    <a:tint val="75000"/>
                  </a:prstClr>
                </a:solidFill>
              </a:rPr>
              <a:pPr/>
              <a:t>17/10/2016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684A19B-E0B6-4EFD-AFC8-96664C22A8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6043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8AB8776-B329-4861-9D03-22402A4D1055}" type="datetimeFigureOut">
              <a:rPr lang="fr-FR" smtClean="0">
                <a:solidFill>
                  <a:prstClr val="black">
                    <a:tint val="75000"/>
                  </a:prstClr>
                </a:solidFill>
              </a:rPr>
              <a:pPr/>
              <a:t>17/10/2016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684A19B-E0B6-4EFD-AFC8-96664C22A8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12078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8AB8776-B329-4861-9D03-22402A4D1055}" type="datetimeFigureOut">
              <a:rPr lang="fr-FR" smtClean="0">
                <a:solidFill>
                  <a:prstClr val="black">
                    <a:tint val="75000"/>
                  </a:prstClr>
                </a:solidFill>
              </a:rPr>
              <a:pPr/>
              <a:t>17/10/2016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684A19B-E0B6-4EFD-AFC8-96664C22A8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12817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8AB8776-B329-4861-9D03-22402A4D1055}" type="datetimeFigureOut">
              <a:rPr lang="fr-FR" smtClean="0">
                <a:solidFill>
                  <a:prstClr val="black">
                    <a:tint val="75000"/>
                  </a:prstClr>
                </a:solidFill>
              </a:rPr>
              <a:pPr/>
              <a:t>17/10/2016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684A19B-E0B6-4EFD-AFC8-96664C22A8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3311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8AB8776-B329-4861-9D03-22402A4D1055}" type="datetimeFigureOut">
              <a:rPr lang="fr-FR" smtClean="0">
                <a:solidFill>
                  <a:prstClr val="black">
                    <a:tint val="75000"/>
                  </a:prstClr>
                </a:solidFill>
              </a:rPr>
              <a:pPr/>
              <a:t>17/10/2016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684A19B-E0B6-4EFD-AFC8-96664C22A8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59301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B8776-B329-4861-9D03-22402A4D1055}" type="datetimeFigureOut">
              <a:rPr lang="fr-FR" smtClean="0">
                <a:solidFill>
                  <a:prstClr val="black">
                    <a:tint val="75000"/>
                  </a:prstClr>
                </a:solidFill>
              </a:rPr>
              <a:pPr/>
              <a:t>17/10/2016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684A19B-E0B6-4EFD-AFC8-96664C22A8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68905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8AB8776-B329-4861-9D03-22402A4D1055}" type="datetimeFigureOut">
              <a:rPr lang="fr-FR" smtClean="0">
                <a:solidFill>
                  <a:prstClr val="black">
                    <a:tint val="75000"/>
                  </a:prstClr>
                </a:solidFill>
              </a:rPr>
              <a:pPr/>
              <a:t>17/10/2016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684A19B-E0B6-4EFD-AFC8-96664C22A8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022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70B0C4-74DE-41DE-811C-ED803792BA1D}" type="datetimeFigureOut">
              <a:rPr lang="fr-FR" smtClean="0"/>
              <a:pPr/>
              <a:t>17/10/2016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E7529-24CA-4776-9F94-5DA9024E949C}" type="slidenum">
              <a:rPr lang="fr-FR" smtClean="0"/>
              <a:pPr/>
              <a:t>‹N°›</a:t>
            </a:fld>
            <a:endParaRPr lang="fr-FR"/>
          </a:p>
        </p:txBody>
      </p:sp>
    </p:spTree>
    <p:extLst>
      <p:ext uri="{BB962C8B-B14F-4D97-AF65-F5344CB8AC3E}">
        <p14:creationId xmlns:p14="http://schemas.microsoft.com/office/powerpoint/2010/main" val="2030821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8AB8776-B329-4861-9D03-22402A4D1055}" type="datetimeFigureOut">
              <a:rPr lang="fr-FR" smtClean="0">
                <a:solidFill>
                  <a:prstClr val="black">
                    <a:tint val="75000"/>
                  </a:prstClr>
                </a:solidFill>
              </a:rPr>
              <a:pPr/>
              <a:t>17/10/2016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684A19B-E0B6-4EFD-AFC8-96664C22A8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08542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AB8776-B329-4861-9D03-22402A4D1055}" type="datetimeFigureOut">
              <a:rPr lang="fr-FR" smtClean="0">
                <a:solidFill>
                  <a:prstClr val="black">
                    <a:tint val="75000"/>
                  </a:prstClr>
                </a:solidFill>
              </a:rPr>
              <a:pPr/>
              <a:t>17/10/2016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684A19B-E0B6-4EFD-AFC8-96664C22A8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68330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AB8776-B329-4861-9D03-22402A4D1055}" type="datetimeFigureOut">
              <a:rPr lang="fr-FR" smtClean="0">
                <a:solidFill>
                  <a:prstClr val="black">
                    <a:tint val="75000"/>
                  </a:prstClr>
                </a:solidFill>
              </a:rPr>
              <a:pPr/>
              <a:t>17/10/2016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684A19B-E0B6-4EFD-AFC8-96664C22A8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1505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070B0C4-74DE-41DE-811C-ED803792BA1D}" type="datetimeFigureOut">
              <a:rPr lang="fr-FR" smtClean="0"/>
              <a:pPr/>
              <a:t>17/10/2016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E7529-24CA-4776-9F94-5DA9024E949C}" type="slidenum">
              <a:rPr lang="fr-FR" smtClean="0"/>
              <a:pPr/>
              <a:t>‹N°›</a:t>
            </a:fld>
            <a:endParaRPr lang="fr-FR"/>
          </a:p>
        </p:txBody>
      </p:sp>
    </p:spTree>
    <p:extLst>
      <p:ext uri="{BB962C8B-B14F-4D97-AF65-F5344CB8AC3E}">
        <p14:creationId xmlns:p14="http://schemas.microsoft.com/office/powerpoint/2010/main" val="305184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070B0C4-74DE-41DE-811C-ED803792BA1D}" type="datetimeFigureOut">
              <a:rPr lang="fr-FR" smtClean="0"/>
              <a:pPr/>
              <a:t>17/10/2016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E7529-24CA-4776-9F94-5DA9024E949C}" type="slidenum">
              <a:rPr lang="fr-FR" smtClean="0"/>
              <a:pPr/>
              <a:t>‹N°›</a:t>
            </a:fld>
            <a:endParaRPr lang="fr-FR"/>
          </a:p>
        </p:txBody>
      </p:sp>
    </p:spTree>
    <p:extLst>
      <p:ext uri="{BB962C8B-B14F-4D97-AF65-F5344CB8AC3E}">
        <p14:creationId xmlns:p14="http://schemas.microsoft.com/office/powerpoint/2010/main" val="126442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070B0C4-74DE-41DE-811C-ED803792BA1D}" type="datetimeFigureOut">
              <a:rPr lang="fr-FR" smtClean="0"/>
              <a:pPr/>
              <a:t>17/10/2016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DE7529-24CA-4776-9F94-5DA9024E949C}" type="slidenum">
              <a:rPr lang="fr-FR" smtClean="0"/>
              <a:pPr/>
              <a:t>‹N°›</a:t>
            </a:fld>
            <a:endParaRPr lang="fr-FR"/>
          </a:p>
        </p:txBody>
      </p:sp>
    </p:spTree>
    <p:extLst>
      <p:ext uri="{BB962C8B-B14F-4D97-AF65-F5344CB8AC3E}">
        <p14:creationId xmlns:p14="http://schemas.microsoft.com/office/powerpoint/2010/main" val="312104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070B0C4-74DE-41DE-811C-ED803792BA1D}" type="datetimeFigureOut">
              <a:rPr lang="fr-FR" smtClean="0"/>
              <a:pPr/>
              <a:t>17/10/2016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DE7529-24CA-4776-9F94-5DA9024E949C}" type="slidenum">
              <a:rPr lang="fr-FR" smtClean="0"/>
              <a:pPr/>
              <a:t>‹N°›</a:t>
            </a:fld>
            <a:endParaRPr lang="fr-FR"/>
          </a:p>
        </p:txBody>
      </p:sp>
    </p:spTree>
    <p:extLst>
      <p:ext uri="{BB962C8B-B14F-4D97-AF65-F5344CB8AC3E}">
        <p14:creationId xmlns:p14="http://schemas.microsoft.com/office/powerpoint/2010/main" val="23883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70B0C4-74DE-41DE-811C-ED803792BA1D}" type="datetimeFigureOut">
              <a:rPr lang="fr-FR" smtClean="0"/>
              <a:pPr/>
              <a:t>17/10/2016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DE7529-24CA-4776-9F94-5DA9024E949C}" type="slidenum">
              <a:rPr lang="fr-FR" smtClean="0"/>
              <a:pPr/>
              <a:t>‹N°›</a:t>
            </a:fld>
            <a:endParaRPr lang="fr-FR"/>
          </a:p>
        </p:txBody>
      </p:sp>
    </p:spTree>
    <p:extLst>
      <p:ext uri="{BB962C8B-B14F-4D97-AF65-F5344CB8AC3E}">
        <p14:creationId xmlns:p14="http://schemas.microsoft.com/office/powerpoint/2010/main" val="12904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070B0C4-74DE-41DE-811C-ED803792BA1D}" type="datetimeFigureOut">
              <a:rPr lang="fr-FR" smtClean="0"/>
              <a:pPr/>
              <a:t>17/10/2016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E7529-24CA-4776-9F94-5DA9024E949C}" type="slidenum">
              <a:rPr lang="fr-FR" smtClean="0"/>
              <a:pPr/>
              <a:t>‹N°›</a:t>
            </a:fld>
            <a:endParaRPr lang="fr-FR"/>
          </a:p>
        </p:txBody>
      </p:sp>
    </p:spTree>
    <p:extLst>
      <p:ext uri="{BB962C8B-B14F-4D97-AF65-F5344CB8AC3E}">
        <p14:creationId xmlns:p14="http://schemas.microsoft.com/office/powerpoint/2010/main" val="26130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070B0C4-74DE-41DE-811C-ED803792BA1D}" type="datetimeFigureOut">
              <a:rPr lang="fr-FR" smtClean="0"/>
              <a:pPr/>
              <a:t>17/10/2016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E7529-24CA-4776-9F94-5DA9024E949C}" type="slidenum">
              <a:rPr lang="fr-FR" smtClean="0"/>
              <a:pPr/>
              <a:t>‹N°›</a:t>
            </a:fld>
            <a:endParaRPr lang="fr-FR"/>
          </a:p>
        </p:txBody>
      </p:sp>
    </p:spTree>
    <p:extLst>
      <p:ext uri="{BB962C8B-B14F-4D97-AF65-F5344CB8AC3E}">
        <p14:creationId xmlns:p14="http://schemas.microsoft.com/office/powerpoint/2010/main" val="303962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0B0C4-74DE-41DE-811C-ED803792BA1D}" type="datetimeFigureOut">
              <a:rPr lang="fr-FR" smtClean="0"/>
              <a:pPr/>
              <a:t>17/10/2016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E7529-24CA-4776-9F94-5DA9024E949C}" type="slidenum">
              <a:rPr lang="fr-FR" smtClean="0"/>
              <a:pPr/>
              <a:t>‹N°›</a:t>
            </a:fld>
            <a:endParaRPr lang="fr-FR"/>
          </a:p>
        </p:txBody>
      </p:sp>
    </p:spTree>
    <p:extLst>
      <p:ext uri="{BB962C8B-B14F-4D97-AF65-F5344CB8AC3E}">
        <p14:creationId xmlns:p14="http://schemas.microsoft.com/office/powerpoint/2010/main" val="2991866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B8776-B329-4861-9D03-22402A4D1055}" type="datetimeFigureOut">
              <a:rPr lang="fr-FR" smtClean="0">
                <a:solidFill>
                  <a:prstClr val="black">
                    <a:tint val="75000"/>
                  </a:prstClr>
                </a:solidFill>
              </a:rPr>
              <a:pPr/>
              <a:t>17/10/2016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A19B-E0B6-4EFD-AFC8-96664C22A89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72069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Pastorale Scolaire\Tiffauges\2012-2013\Célé de Noël\Photos crèche collège\Crêche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836712"/>
            <a:ext cx="7992889" cy="531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959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512168"/>
          </a:xfrm>
        </p:spPr>
        <p:txBody>
          <a:bodyPr>
            <a:normAutofit/>
          </a:bodyPr>
          <a:lstStyle/>
          <a:p>
            <a:r>
              <a:rPr lang="fr-FR" sz="2800" dirty="0">
                <a:solidFill>
                  <a:schemeClr val="bg1">
                    <a:lumMod val="95000"/>
                  </a:schemeClr>
                </a:solidFill>
              </a:rPr>
              <a:t>Si tu crois qu’un pardon va plus loin qu’une vengeance</a:t>
            </a:r>
            <a:r>
              <a:rPr lang="fr-FR" sz="2800" dirty="0" smtClean="0">
                <a:solidFill>
                  <a:schemeClr val="bg1">
                    <a:lumMod val="95000"/>
                  </a:schemeClr>
                </a:solidFill>
              </a:rPr>
              <a:t>,</a:t>
            </a:r>
            <a:endParaRPr lang="fr-FR" sz="2800" dirty="0">
              <a:solidFill>
                <a:schemeClr val="bg1">
                  <a:lumMod val="95000"/>
                </a:schemeClr>
              </a:solidFill>
            </a:endParaRPr>
          </a:p>
        </p:txBody>
      </p:sp>
      <p:pic>
        <p:nvPicPr>
          <p:cNvPr id="4098" name="Picture 2" descr="E:\093C.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844824"/>
            <a:ext cx="5174910" cy="428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88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692696"/>
            <a:ext cx="9036496" cy="492443"/>
          </a:xfrm>
          <a:prstGeom prst="rect">
            <a:avLst/>
          </a:prstGeom>
        </p:spPr>
        <p:txBody>
          <a:bodyPr wrap="square">
            <a:spAutoFit/>
          </a:bodyPr>
          <a:lstStyle/>
          <a:p>
            <a:r>
              <a:rPr lang="fr-FR" sz="2600" dirty="0">
                <a:solidFill>
                  <a:schemeClr val="bg1">
                    <a:lumMod val="95000"/>
                  </a:schemeClr>
                </a:solidFill>
              </a:rPr>
              <a:t>Si tu sais chanter le bonheur des autres et danser leur allégresse</a:t>
            </a:r>
            <a:r>
              <a:rPr lang="fr-FR" sz="2600" dirty="0" smtClean="0">
                <a:solidFill>
                  <a:schemeClr val="bg1">
                    <a:lumMod val="95000"/>
                  </a:schemeClr>
                </a:solidFill>
              </a:rPr>
              <a:t>,</a:t>
            </a:r>
            <a:endParaRPr lang="fr-FR" sz="2600" dirty="0">
              <a:solidFill>
                <a:schemeClr val="bg1">
                  <a:lumMod val="95000"/>
                </a:schemeClr>
              </a:solidFill>
            </a:endParaRPr>
          </a:p>
        </p:txBody>
      </p:sp>
      <p:pic>
        <p:nvPicPr>
          <p:cNvPr id="5122" name="Picture 2" descr="E:\197A.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962" y="1455313"/>
            <a:ext cx="7139580" cy="462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593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928992" cy="5314602"/>
          </a:xfrm>
        </p:spPr>
        <p:txBody>
          <a:bodyPr>
            <a:normAutofit/>
          </a:bodyPr>
          <a:lstStyle/>
          <a:p>
            <a:r>
              <a:rPr lang="fr-FR" sz="2800" dirty="0">
                <a:solidFill>
                  <a:schemeClr val="bg1">
                    <a:lumMod val="95000"/>
                  </a:schemeClr>
                </a:solidFill>
              </a:rPr>
              <a:t>Si tu peux écouter le malheureux qui te fait perdre ton temps et lui garder ton sourire,</a:t>
            </a:r>
            <a:br>
              <a:rPr lang="fr-FR" sz="2800" dirty="0">
                <a:solidFill>
                  <a:schemeClr val="bg1">
                    <a:lumMod val="95000"/>
                  </a:schemeClr>
                </a:solidFill>
              </a:rPr>
            </a:br>
            <a:r>
              <a:rPr lang="fr-FR" sz="2800" dirty="0">
                <a:solidFill>
                  <a:schemeClr val="bg1">
                    <a:lumMod val="95000"/>
                  </a:schemeClr>
                </a:solidFill>
              </a:rPr>
              <a:t>Si tu sais accepter la critique et </a:t>
            </a:r>
            <a:r>
              <a:rPr lang="fr-FR" sz="2800" dirty="0" smtClean="0">
                <a:solidFill>
                  <a:schemeClr val="bg1">
                    <a:lumMod val="95000"/>
                  </a:schemeClr>
                </a:solidFill>
              </a:rPr>
              <a:t>en faire </a:t>
            </a:r>
            <a:r>
              <a:rPr lang="fr-FR" sz="2800" dirty="0">
                <a:solidFill>
                  <a:schemeClr val="bg1">
                    <a:lumMod val="95000"/>
                  </a:schemeClr>
                </a:solidFill>
              </a:rPr>
              <a:t>ton profit, </a:t>
            </a:r>
            <a:r>
              <a:rPr lang="fr-FR" sz="2800" dirty="0" smtClean="0">
                <a:solidFill>
                  <a:schemeClr val="bg1">
                    <a:lumMod val="95000"/>
                  </a:schemeClr>
                </a:solidFill>
              </a:rPr>
              <a:t/>
            </a:r>
            <a:br>
              <a:rPr lang="fr-FR" sz="2800" dirty="0" smtClean="0">
                <a:solidFill>
                  <a:schemeClr val="bg1">
                    <a:lumMod val="95000"/>
                  </a:schemeClr>
                </a:solidFill>
              </a:rPr>
            </a:br>
            <a:r>
              <a:rPr lang="fr-FR" sz="2800" dirty="0" smtClean="0">
                <a:solidFill>
                  <a:schemeClr val="bg1">
                    <a:lumMod val="95000"/>
                  </a:schemeClr>
                </a:solidFill>
              </a:rPr>
              <a:t>sans </a:t>
            </a:r>
            <a:r>
              <a:rPr lang="fr-FR" sz="2800" dirty="0">
                <a:solidFill>
                  <a:schemeClr val="bg1">
                    <a:lumMod val="95000"/>
                  </a:schemeClr>
                </a:solidFill>
              </a:rPr>
              <a:t>la renvoyer et te justifier,</a:t>
            </a:r>
            <a:br>
              <a:rPr lang="fr-FR" sz="2800" dirty="0">
                <a:solidFill>
                  <a:schemeClr val="bg1">
                    <a:lumMod val="95000"/>
                  </a:schemeClr>
                </a:solidFill>
              </a:rPr>
            </a:br>
            <a:r>
              <a:rPr lang="fr-FR" sz="2800" dirty="0">
                <a:solidFill>
                  <a:schemeClr val="bg1">
                    <a:lumMod val="95000"/>
                  </a:schemeClr>
                </a:solidFill>
              </a:rPr>
              <a:t>Si tu sais accueillir et adopter un avis différent du tien,</a:t>
            </a:r>
            <a:br>
              <a:rPr lang="fr-FR" sz="2800" dirty="0">
                <a:solidFill>
                  <a:schemeClr val="bg1">
                    <a:lumMod val="95000"/>
                  </a:schemeClr>
                </a:solidFill>
              </a:rPr>
            </a:br>
            <a:r>
              <a:rPr lang="fr-FR" sz="2800" dirty="0">
                <a:solidFill>
                  <a:schemeClr val="bg1">
                    <a:lumMod val="95000"/>
                  </a:schemeClr>
                </a:solidFill>
              </a:rPr>
              <a:t>Si la colère est pour toi une faiblesse, </a:t>
            </a:r>
            <a:r>
              <a:rPr lang="fr-FR" sz="2800" dirty="0" smtClean="0">
                <a:solidFill>
                  <a:schemeClr val="bg1">
                    <a:lumMod val="95000"/>
                  </a:schemeClr>
                </a:solidFill>
              </a:rPr>
              <a:t/>
            </a:r>
            <a:br>
              <a:rPr lang="fr-FR" sz="2800" dirty="0" smtClean="0">
                <a:solidFill>
                  <a:schemeClr val="bg1">
                    <a:lumMod val="95000"/>
                  </a:schemeClr>
                </a:solidFill>
              </a:rPr>
            </a:br>
            <a:r>
              <a:rPr lang="fr-FR" sz="2800" dirty="0" smtClean="0">
                <a:solidFill>
                  <a:schemeClr val="bg1">
                    <a:lumMod val="95000"/>
                  </a:schemeClr>
                </a:solidFill>
              </a:rPr>
              <a:t>et </a:t>
            </a:r>
            <a:r>
              <a:rPr lang="fr-FR" sz="2800" dirty="0">
                <a:solidFill>
                  <a:schemeClr val="bg1">
                    <a:lumMod val="95000"/>
                  </a:schemeClr>
                </a:solidFill>
              </a:rPr>
              <a:t>non une preuve de force,</a:t>
            </a:r>
            <a:br>
              <a:rPr lang="fr-FR" sz="2800" dirty="0">
                <a:solidFill>
                  <a:schemeClr val="bg1">
                    <a:lumMod val="95000"/>
                  </a:schemeClr>
                </a:solidFill>
              </a:rPr>
            </a:br>
            <a:r>
              <a:rPr lang="fr-FR" sz="2800" dirty="0">
                <a:solidFill>
                  <a:schemeClr val="bg1">
                    <a:lumMod val="95000"/>
                  </a:schemeClr>
                </a:solidFill>
              </a:rPr>
              <a:t>Si tu te ranges du côté du pauvre et de l’opprimé, sans te prendre pour un héros,</a:t>
            </a:r>
            <a:br>
              <a:rPr lang="fr-FR" sz="2800" dirty="0">
                <a:solidFill>
                  <a:schemeClr val="bg1">
                    <a:lumMod val="95000"/>
                  </a:schemeClr>
                </a:solidFill>
              </a:rPr>
            </a:br>
            <a:endParaRPr lang="fr-FR" sz="2800" dirty="0">
              <a:solidFill>
                <a:schemeClr val="bg1">
                  <a:lumMod val="95000"/>
                </a:schemeClr>
              </a:solidFill>
            </a:endParaRPr>
          </a:p>
        </p:txBody>
      </p:sp>
    </p:spTree>
    <p:extLst>
      <p:ext uri="{BB962C8B-B14F-4D97-AF65-F5344CB8AC3E}">
        <p14:creationId xmlns:p14="http://schemas.microsoft.com/office/powerpoint/2010/main" val="2864890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solidFill>
                  <a:schemeClr val="bg1">
                    <a:lumMod val="95000"/>
                  </a:schemeClr>
                </a:solidFill>
              </a:rPr>
              <a:t>Si tu crois que l’amour est la seule force de dissuasion,</a:t>
            </a:r>
            <a:br>
              <a:rPr lang="fr-FR" sz="2800" dirty="0">
                <a:solidFill>
                  <a:schemeClr val="bg1">
                    <a:lumMod val="95000"/>
                  </a:schemeClr>
                </a:solidFill>
              </a:rPr>
            </a:br>
            <a:r>
              <a:rPr lang="fr-FR" sz="2800" dirty="0">
                <a:solidFill>
                  <a:schemeClr val="bg1">
                    <a:lumMod val="95000"/>
                  </a:schemeClr>
                </a:solidFill>
              </a:rPr>
              <a:t>Si tu crois que la paix est possible, alors la paix viendra</a:t>
            </a:r>
            <a:r>
              <a:rPr lang="fr-FR" sz="2800" dirty="0" smtClean="0">
                <a:solidFill>
                  <a:schemeClr val="bg1">
                    <a:lumMod val="95000"/>
                  </a:schemeClr>
                </a:solidFill>
              </a:rPr>
              <a:t>.</a:t>
            </a:r>
            <a:endParaRPr lang="fr-FR" sz="2800" dirty="0">
              <a:solidFill>
                <a:schemeClr val="bg1">
                  <a:lumMod val="95000"/>
                </a:schemeClr>
              </a:solidFill>
            </a:endParaRPr>
          </a:p>
        </p:txBody>
      </p:sp>
      <p:pic>
        <p:nvPicPr>
          <p:cNvPr id="6146" name="Picture 2" descr="http://www.momes.net/dictionnaire/minidossiers/images/non-violence/colombe_pai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740" y="1844824"/>
            <a:ext cx="6297602" cy="458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532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248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971600" y="620688"/>
            <a:ext cx="7128792" cy="5632311"/>
          </a:xfrm>
          <a:prstGeom prst="rect">
            <a:avLst/>
          </a:prstGeom>
          <a:noFill/>
        </p:spPr>
        <p:txBody>
          <a:bodyPr wrap="square" rtlCol="0">
            <a:spAutoFit/>
          </a:bodyPr>
          <a:lstStyle/>
          <a:p>
            <a:r>
              <a:rPr lang="fr-FR" sz="4000" b="1" u="sng" dirty="0" smtClean="0">
                <a:solidFill>
                  <a:schemeClr val="bg1">
                    <a:lumMod val="95000"/>
                  </a:schemeClr>
                </a:solidFill>
              </a:rPr>
              <a:t>Réflexion:</a:t>
            </a:r>
          </a:p>
          <a:p>
            <a:endParaRPr lang="fr-FR" sz="4000" dirty="0" smtClean="0">
              <a:solidFill>
                <a:schemeClr val="bg1">
                  <a:lumMod val="95000"/>
                </a:schemeClr>
              </a:solidFill>
            </a:endParaRPr>
          </a:p>
          <a:p>
            <a:r>
              <a:rPr lang="fr-FR" sz="4000" dirty="0" smtClean="0">
                <a:solidFill>
                  <a:schemeClr val="bg1">
                    <a:lumMod val="95000"/>
                  </a:schemeClr>
                </a:solidFill>
              </a:rPr>
              <a:t>Crois-tu que la paix soit possible dans le monde, dans ton quartier, dans ton collège, dans ta famille?</a:t>
            </a:r>
          </a:p>
          <a:p>
            <a:endParaRPr lang="fr-FR" sz="4000" dirty="0">
              <a:solidFill>
                <a:schemeClr val="bg1">
                  <a:lumMod val="95000"/>
                </a:schemeClr>
              </a:solidFill>
            </a:endParaRPr>
          </a:p>
          <a:p>
            <a:r>
              <a:rPr lang="fr-FR" sz="4000" dirty="0" smtClean="0">
                <a:solidFill>
                  <a:schemeClr val="bg1">
                    <a:lumMod val="95000"/>
                  </a:schemeClr>
                </a:solidFill>
              </a:rPr>
              <a:t>Qu’est-ce que tu peux faire pour que Noël apporte la paix autour de toi?</a:t>
            </a:r>
            <a:endParaRPr lang="fr-FR" sz="4000" dirty="0">
              <a:solidFill>
                <a:schemeClr val="bg1">
                  <a:lumMod val="95000"/>
                </a:schemeClr>
              </a:solidFill>
            </a:endParaRPr>
          </a:p>
        </p:txBody>
      </p:sp>
    </p:spTree>
    <p:extLst>
      <p:ext uri="{BB962C8B-B14F-4D97-AF65-F5344CB8AC3E}">
        <p14:creationId xmlns:p14="http://schemas.microsoft.com/office/powerpoint/2010/main" val="1952136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12968" cy="5314602"/>
          </a:xfrm>
        </p:spPr>
        <p:txBody>
          <a:bodyPr>
            <a:normAutofit/>
          </a:bodyPr>
          <a:lstStyle/>
          <a:p>
            <a:r>
              <a:rPr lang="fr-FR" sz="3700" dirty="0" smtClean="0">
                <a:solidFill>
                  <a:schemeClr val="bg1">
                    <a:lumMod val="95000"/>
                  </a:schemeClr>
                </a:solidFill>
              </a:rPr>
              <a:t>Ecris personnellement un message de paix :</a:t>
            </a:r>
            <a:br>
              <a:rPr lang="fr-FR" sz="3700" dirty="0" smtClean="0">
                <a:solidFill>
                  <a:schemeClr val="bg1">
                    <a:lumMod val="95000"/>
                  </a:schemeClr>
                </a:solidFill>
              </a:rPr>
            </a:br>
            <a:r>
              <a:rPr lang="fr-FR" sz="3700" dirty="0">
                <a:solidFill>
                  <a:schemeClr val="bg1">
                    <a:lumMod val="95000"/>
                  </a:schemeClr>
                </a:solidFill>
              </a:rPr>
              <a:t/>
            </a:r>
            <a:br>
              <a:rPr lang="fr-FR" sz="3700" dirty="0">
                <a:solidFill>
                  <a:schemeClr val="bg1">
                    <a:lumMod val="95000"/>
                  </a:schemeClr>
                </a:solidFill>
              </a:rPr>
            </a:br>
            <a:r>
              <a:rPr lang="fr-FR" dirty="0" smtClean="0">
                <a:solidFill>
                  <a:schemeClr val="bg1">
                    <a:lumMod val="95000"/>
                  </a:schemeClr>
                </a:solidFill>
              </a:rPr>
              <a:t/>
            </a:r>
            <a:br>
              <a:rPr lang="fr-FR" dirty="0" smtClean="0">
                <a:solidFill>
                  <a:schemeClr val="bg1">
                    <a:lumMod val="95000"/>
                  </a:schemeClr>
                </a:solidFill>
              </a:rPr>
            </a:br>
            <a:r>
              <a:rPr lang="fr-FR" dirty="0" smtClean="0">
                <a:solidFill>
                  <a:schemeClr val="bg1">
                    <a:lumMod val="95000"/>
                  </a:schemeClr>
                </a:solidFill>
              </a:rPr>
              <a:t>Pour apporter la paix de Noël autour de moi je vais essayer de…</a:t>
            </a:r>
            <a:endParaRPr lang="fr-FR" dirty="0">
              <a:solidFill>
                <a:schemeClr val="bg1">
                  <a:lumMod val="95000"/>
                </a:schemeClr>
              </a:solidFill>
            </a:endParaRPr>
          </a:p>
        </p:txBody>
      </p:sp>
    </p:spTree>
    <p:extLst>
      <p:ext uri="{BB962C8B-B14F-4D97-AF65-F5344CB8AC3E}">
        <p14:creationId xmlns:p14="http://schemas.microsoft.com/office/powerpoint/2010/main" val="3801779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325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8218" y="2132856"/>
            <a:ext cx="8945782" cy="1600438"/>
          </a:xfrm>
          <a:prstGeom prst="rect">
            <a:avLst/>
          </a:prstGeom>
          <a:noFill/>
        </p:spPr>
        <p:txBody>
          <a:bodyPr wrap="none" rtlCol="0">
            <a:spAutoFit/>
          </a:bodyPr>
          <a:lstStyle/>
          <a:p>
            <a:r>
              <a:rPr lang="fr-FR" sz="4000" b="1" dirty="0" smtClean="0">
                <a:solidFill>
                  <a:schemeClr val="bg1"/>
                </a:solidFill>
              </a:rPr>
              <a:t>Car tu es mon Père, je m’abandonne à toi</a:t>
            </a:r>
          </a:p>
          <a:p>
            <a:r>
              <a:rPr lang="fr-FR" sz="4000" b="1" dirty="0" smtClean="0">
                <a:solidFill>
                  <a:schemeClr val="bg1"/>
                </a:solidFill>
              </a:rPr>
              <a:t>Car tu es mon Père, je me confie en toi.</a:t>
            </a:r>
            <a:endParaRPr lang="fr-FR" sz="4000" dirty="0">
              <a:solidFill>
                <a:schemeClr val="bg1"/>
              </a:solidFill>
            </a:endParaRPr>
          </a:p>
          <a:p>
            <a:endParaRPr lang="fr-FR" dirty="0"/>
          </a:p>
        </p:txBody>
      </p:sp>
    </p:spTree>
    <p:extLst>
      <p:ext uri="{BB962C8B-B14F-4D97-AF65-F5344CB8AC3E}">
        <p14:creationId xmlns:p14="http://schemas.microsoft.com/office/powerpoint/2010/main" val="2960597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149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8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9440"/>
            <a:ext cx="8136904" cy="6617196"/>
          </a:xfrm>
          <a:prstGeom prst="rect">
            <a:avLst/>
          </a:prstGeom>
        </p:spPr>
        <p:txBody>
          <a:bodyPr wrap="square">
            <a:spAutoFit/>
          </a:bodyPr>
          <a:lstStyle/>
          <a:p>
            <a:r>
              <a:rPr lang="fr-FR" sz="3200" dirty="0">
                <a:solidFill>
                  <a:schemeClr val="bg1">
                    <a:lumMod val="95000"/>
                  </a:schemeClr>
                </a:solidFill>
              </a:rPr>
              <a:t>Aujourd’hui, dans une étable, le Sauveur est né.</a:t>
            </a:r>
          </a:p>
          <a:p>
            <a:r>
              <a:rPr lang="fr-FR" sz="3200" dirty="0">
                <a:solidFill>
                  <a:schemeClr val="bg1">
                    <a:lumMod val="95000"/>
                  </a:schemeClr>
                </a:solidFill>
              </a:rPr>
              <a:t>Chacun de nous est invité à venir l’adorer.</a:t>
            </a:r>
          </a:p>
          <a:p>
            <a:r>
              <a:rPr lang="fr-FR" sz="3200" dirty="0">
                <a:solidFill>
                  <a:schemeClr val="bg1">
                    <a:lumMod val="95000"/>
                  </a:schemeClr>
                </a:solidFill>
              </a:rPr>
              <a:t> </a:t>
            </a:r>
          </a:p>
          <a:p>
            <a:r>
              <a:rPr lang="fr-FR" sz="3600" b="1" dirty="0">
                <a:solidFill>
                  <a:schemeClr val="bg1">
                    <a:lumMod val="95000"/>
                  </a:schemeClr>
                </a:solidFill>
              </a:rPr>
              <a:t>C’est Noël, paix sur terre,</a:t>
            </a:r>
            <a:endParaRPr lang="fr-FR" sz="3600" dirty="0">
              <a:solidFill>
                <a:schemeClr val="bg1">
                  <a:lumMod val="95000"/>
                </a:schemeClr>
              </a:solidFill>
            </a:endParaRPr>
          </a:p>
          <a:p>
            <a:r>
              <a:rPr lang="fr-FR" sz="3600" b="1" dirty="0">
                <a:solidFill>
                  <a:schemeClr val="bg1">
                    <a:lumMod val="95000"/>
                  </a:schemeClr>
                </a:solidFill>
              </a:rPr>
              <a:t>Gloire à Dieu, au plus haut des Cieux !</a:t>
            </a:r>
            <a:endParaRPr lang="fr-FR" sz="3600" dirty="0">
              <a:solidFill>
                <a:schemeClr val="bg1">
                  <a:lumMod val="95000"/>
                </a:schemeClr>
              </a:solidFill>
            </a:endParaRPr>
          </a:p>
          <a:p>
            <a:r>
              <a:rPr lang="fr-FR" sz="3200" dirty="0">
                <a:solidFill>
                  <a:schemeClr val="bg1">
                    <a:lumMod val="95000"/>
                  </a:schemeClr>
                </a:solidFill>
              </a:rPr>
              <a:t> </a:t>
            </a:r>
          </a:p>
          <a:p>
            <a:r>
              <a:rPr lang="fr-FR" sz="3200" dirty="0">
                <a:solidFill>
                  <a:schemeClr val="bg1">
                    <a:lumMod val="95000"/>
                  </a:schemeClr>
                </a:solidFill>
              </a:rPr>
              <a:t>Dans cette nuit admirable où Dieu nous rejoint,</a:t>
            </a:r>
          </a:p>
          <a:p>
            <a:r>
              <a:rPr lang="fr-FR" sz="3200" dirty="0">
                <a:solidFill>
                  <a:schemeClr val="bg1">
                    <a:lumMod val="95000"/>
                  </a:schemeClr>
                </a:solidFill>
              </a:rPr>
              <a:t>Cet enfant vient nous redonner notre liberté</a:t>
            </a:r>
            <a:r>
              <a:rPr lang="fr-FR" sz="3200" dirty="0" smtClean="0">
                <a:solidFill>
                  <a:schemeClr val="bg1">
                    <a:lumMod val="95000"/>
                  </a:schemeClr>
                </a:solidFill>
              </a:rPr>
              <a:t>.</a:t>
            </a:r>
          </a:p>
          <a:p>
            <a:endParaRPr lang="fr-FR" sz="3200" dirty="0">
              <a:solidFill>
                <a:schemeClr val="bg1">
                  <a:lumMod val="95000"/>
                </a:schemeClr>
              </a:solidFill>
            </a:endParaRPr>
          </a:p>
          <a:p>
            <a:r>
              <a:rPr lang="fr-FR" sz="3200" dirty="0">
                <a:solidFill>
                  <a:schemeClr val="bg1"/>
                </a:solidFill>
              </a:rPr>
              <a:t>Réunis pour le célébrer nous chantons de joie.</a:t>
            </a:r>
          </a:p>
          <a:p>
            <a:r>
              <a:rPr lang="fr-FR" sz="3200" dirty="0">
                <a:solidFill>
                  <a:schemeClr val="bg1"/>
                </a:solidFill>
              </a:rPr>
              <a:t>Par notre vie, nous témoignons que le Seigneur est là.</a:t>
            </a:r>
          </a:p>
          <a:p>
            <a:endParaRPr lang="fr-FR" sz="3200" dirty="0">
              <a:solidFill>
                <a:schemeClr val="bg1">
                  <a:lumMod val="95000"/>
                </a:schemeClr>
              </a:solidFill>
            </a:endParaRPr>
          </a:p>
        </p:txBody>
      </p:sp>
    </p:spTree>
    <p:extLst>
      <p:ext uri="{BB962C8B-B14F-4D97-AF65-F5344CB8AC3E}">
        <p14:creationId xmlns:p14="http://schemas.microsoft.com/office/powerpoint/2010/main" val="2908219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omes.net/dictionnaire/minidossiers/images/non-violence/colombe_pai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180260" cy="5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692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51520" y="764704"/>
            <a:ext cx="8640960" cy="5509200"/>
          </a:xfrm>
          <a:prstGeom prst="rect">
            <a:avLst/>
          </a:prstGeom>
        </p:spPr>
        <p:txBody>
          <a:bodyPr wrap="square">
            <a:spAutoFit/>
          </a:bodyPr>
          <a:lstStyle/>
          <a:p>
            <a:r>
              <a:rPr lang="fr-FR" sz="2200" b="1" dirty="0"/>
              <a:t>Comment ne pas te louer ?</a:t>
            </a:r>
            <a:endParaRPr lang="fr-FR" sz="2200" dirty="0"/>
          </a:p>
          <a:p>
            <a:r>
              <a:rPr lang="fr-FR" sz="2200" b="1" dirty="0"/>
              <a:t>Comment ne pas te louer ?</a:t>
            </a:r>
            <a:endParaRPr lang="fr-FR" sz="2200" dirty="0"/>
          </a:p>
          <a:p>
            <a:r>
              <a:rPr lang="fr-FR" sz="2200" b="1" dirty="0"/>
              <a:t>Comment ne pas te louer ?</a:t>
            </a:r>
            <a:endParaRPr lang="fr-FR" sz="2200" dirty="0"/>
          </a:p>
          <a:p>
            <a:r>
              <a:rPr lang="fr-FR" sz="2200" b="1" dirty="0"/>
              <a:t>Seigneur Jésus ! Comment ? Comment ?</a:t>
            </a:r>
            <a:r>
              <a:rPr lang="fr-FR" sz="2200" dirty="0"/>
              <a:t/>
            </a:r>
            <a:br>
              <a:rPr lang="fr-FR" sz="2200" dirty="0"/>
            </a:br>
            <a:r>
              <a:rPr lang="fr-FR" sz="2200" dirty="0"/>
              <a:t/>
            </a:r>
            <a:br>
              <a:rPr lang="fr-FR" sz="2200" dirty="0"/>
            </a:br>
            <a:r>
              <a:rPr lang="fr-FR" sz="2200" dirty="0"/>
              <a:t>1 - Quand je regarde autour de moi</a:t>
            </a:r>
            <a:br>
              <a:rPr lang="fr-FR" sz="2200" dirty="0"/>
            </a:br>
            <a:r>
              <a:rPr lang="fr-FR" sz="2200" dirty="0"/>
              <a:t>je vois ta gloire Seigneur Jésus, je te bénis.</a:t>
            </a:r>
            <a:br>
              <a:rPr lang="fr-FR" sz="2200" dirty="0"/>
            </a:br>
            <a:r>
              <a:rPr lang="fr-FR" sz="2200" dirty="0"/>
              <a:t>Comment ne pas te louer Seigneur Jésus ! Comment ? Comment ?</a:t>
            </a:r>
            <a:br>
              <a:rPr lang="fr-FR" sz="2200" dirty="0"/>
            </a:br>
            <a:r>
              <a:rPr lang="fr-FR" sz="2200" dirty="0"/>
              <a:t/>
            </a:r>
            <a:br>
              <a:rPr lang="fr-FR" sz="2200" dirty="0"/>
            </a:br>
            <a:r>
              <a:rPr lang="fr-FR" sz="2200" dirty="0"/>
              <a:t>2 - Quand je regarde autour de moi</a:t>
            </a:r>
            <a:br>
              <a:rPr lang="fr-FR" sz="2200" dirty="0"/>
            </a:br>
            <a:r>
              <a:rPr lang="fr-FR" sz="2200" dirty="0"/>
              <a:t>je vois mes frères Seigneur Jésus, merci pour eux.</a:t>
            </a:r>
            <a:br>
              <a:rPr lang="fr-FR" sz="2200" dirty="0"/>
            </a:br>
            <a:r>
              <a:rPr lang="fr-FR" sz="2200" dirty="0"/>
              <a:t>Comment ne pas te louer Seigneur Jésus ! Comment ? Comment ?</a:t>
            </a:r>
            <a:br>
              <a:rPr lang="fr-FR" sz="2200" dirty="0"/>
            </a:br>
            <a:endParaRPr lang="fr-FR" sz="2200" dirty="0"/>
          </a:p>
          <a:p>
            <a:r>
              <a:rPr lang="fr-FR" sz="2200" dirty="0"/>
              <a:t>3 – Quand je regarde autour de moi</a:t>
            </a:r>
          </a:p>
          <a:p>
            <a:r>
              <a:rPr lang="fr-FR" sz="2200" dirty="0"/>
              <a:t>Je vois ton Eglise, alors je dis merci Seigneur.</a:t>
            </a:r>
          </a:p>
          <a:p>
            <a:r>
              <a:rPr lang="fr-FR" sz="2200" dirty="0"/>
              <a:t>Comment ne pas te louer Seigneur Jésus ! Comment ? Comment </a:t>
            </a:r>
            <a:r>
              <a:rPr lang="fr-FR" sz="2000" dirty="0"/>
              <a:t>?</a:t>
            </a:r>
            <a:endParaRPr lang="fr-FR" sz="2000" dirty="0">
              <a:solidFill>
                <a:prstClr val="white"/>
              </a:solidFill>
            </a:endParaRPr>
          </a:p>
        </p:txBody>
      </p:sp>
      <p:sp>
        <p:nvSpPr>
          <p:cNvPr id="5" name="ZoneTexte 4"/>
          <p:cNvSpPr txBox="1"/>
          <p:nvPr/>
        </p:nvSpPr>
        <p:spPr>
          <a:xfrm>
            <a:off x="6516216" y="2060848"/>
            <a:ext cx="2016224" cy="369332"/>
          </a:xfrm>
          <a:prstGeom prst="rect">
            <a:avLst/>
          </a:prstGeom>
          <a:noFill/>
        </p:spPr>
        <p:txBody>
          <a:bodyPr wrap="square" rtlCol="0">
            <a:spAutoFit/>
          </a:bodyPr>
          <a:lstStyle/>
          <a:p>
            <a:endParaRPr lang="fr-FR" dirty="0"/>
          </a:p>
        </p:txBody>
      </p:sp>
      <p:pic>
        <p:nvPicPr>
          <p:cNvPr id="1026" name="Picture 2" descr="E:\009B.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1" y="188641"/>
            <a:ext cx="2749085" cy="269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237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5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098578"/>
          </a:xfrm>
        </p:spPr>
        <p:txBody>
          <a:bodyPr>
            <a:normAutofit/>
          </a:bodyPr>
          <a:lstStyle/>
          <a:p>
            <a:pPr algn="l"/>
            <a:r>
              <a:rPr lang="fr-FR" sz="3200" b="1" dirty="0">
                <a:solidFill>
                  <a:schemeClr val="bg1">
                    <a:lumMod val="95000"/>
                  </a:schemeClr>
                </a:solidFill>
              </a:rPr>
              <a:t>Magnificat,  </a:t>
            </a:r>
            <a:r>
              <a:rPr lang="fr-FR" sz="3200" b="1" dirty="0" smtClean="0">
                <a:solidFill>
                  <a:schemeClr val="bg1">
                    <a:lumMod val="95000"/>
                  </a:schemeClr>
                </a:solidFill>
              </a:rPr>
              <a:t>Magnificat,</a:t>
            </a:r>
            <a:br>
              <a:rPr lang="fr-FR" sz="3200" b="1" dirty="0" smtClean="0">
                <a:solidFill>
                  <a:schemeClr val="bg1">
                    <a:lumMod val="95000"/>
                  </a:schemeClr>
                </a:solidFill>
              </a:rPr>
            </a:br>
            <a:r>
              <a:rPr lang="fr-FR" sz="3200" b="1" dirty="0" smtClean="0">
                <a:solidFill>
                  <a:schemeClr val="bg1">
                    <a:lumMod val="95000"/>
                  </a:schemeClr>
                </a:solidFill>
              </a:rPr>
              <a:t>Grand </a:t>
            </a:r>
            <a:r>
              <a:rPr lang="fr-FR" sz="3200" b="1" dirty="0">
                <a:solidFill>
                  <a:schemeClr val="bg1">
                    <a:lumMod val="95000"/>
                  </a:schemeClr>
                </a:solidFill>
              </a:rPr>
              <a:t>est le Seigneur qui s’intéresse à l’homme</a:t>
            </a:r>
            <a:r>
              <a:rPr lang="fr-FR" sz="3200" dirty="0">
                <a:solidFill>
                  <a:schemeClr val="bg1">
                    <a:lumMod val="95000"/>
                  </a:schemeClr>
                </a:solidFill>
              </a:rPr>
              <a:t/>
            </a:r>
            <a:br>
              <a:rPr lang="fr-FR" sz="3200" dirty="0">
                <a:solidFill>
                  <a:schemeClr val="bg1">
                    <a:lumMod val="95000"/>
                  </a:schemeClr>
                </a:solidFill>
              </a:rPr>
            </a:br>
            <a:r>
              <a:rPr lang="fr-FR" sz="3200" b="1" dirty="0" smtClean="0">
                <a:solidFill>
                  <a:schemeClr val="bg1">
                    <a:lumMod val="95000"/>
                  </a:schemeClr>
                </a:solidFill>
              </a:rPr>
              <a:t>Magnificat</a:t>
            </a:r>
            <a:r>
              <a:rPr lang="fr-FR" sz="3200" b="1" dirty="0">
                <a:solidFill>
                  <a:schemeClr val="bg1">
                    <a:lumMod val="95000"/>
                  </a:schemeClr>
                </a:solidFill>
              </a:rPr>
              <a:t>, </a:t>
            </a:r>
            <a:r>
              <a:rPr lang="fr-FR" sz="3200" b="1" dirty="0" smtClean="0">
                <a:solidFill>
                  <a:schemeClr val="bg1">
                    <a:lumMod val="95000"/>
                  </a:schemeClr>
                </a:solidFill>
              </a:rPr>
              <a:t>Magnificat,</a:t>
            </a:r>
            <a:br>
              <a:rPr lang="fr-FR" sz="3200" b="1" dirty="0" smtClean="0">
                <a:solidFill>
                  <a:schemeClr val="bg1">
                    <a:lumMod val="95000"/>
                  </a:schemeClr>
                </a:solidFill>
              </a:rPr>
            </a:br>
            <a:r>
              <a:rPr lang="fr-FR" sz="3200" b="1" dirty="0" smtClean="0">
                <a:solidFill>
                  <a:schemeClr val="bg1">
                    <a:lumMod val="95000"/>
                  </a:schemeClr>
                </a:solidFill>
              </a:rPr>
              <a:t>Loué </a:t>
            </a:r>
            <a:r>
              <a:rPr lang="fr-FR" sz="3200" b="1" dirty="0">
                <a:solidFill>
                  <a:schemeClr val="bg1">
                    <a:lumMod val="95000"/>
                  </a:schemeClr>
                </a:solidFill>
              </a:rPr>
              <a:t>soit le Dieu qui engendre la vie</a:t>
            </a:r>
            <a:r>
              <a:rPr lang="fr-FR" sz="3200" b="1" dirty="0" smtClean="0">
                <a:solidFill>
                  <a:schemeClr val="bg1">
                    <a:lumMod val="95000"/>
                  </a:schemeClr>
                </a:solidFill>
              </a:rPr>
              <a:t>.</a:t>
            </a:r>
            <a:br>
              <a:rPr lang="fr-FR" sz="3200" b="1" dirty="0" smtClean="0">
                <a:solidFill>
                  <a:schemeClr val="bg1">
                    <a:lumMod val="95000"/>
                  </a:schemeClr>
                </a:solidFill>
              </a:rPr>
            </a:br>
            <a:r>
              <a:rPr lang="fr-FR" sz="2400" dirty="0">
                <a:solidFill>
                  <a:schemeClr val="bg1">
                    <a:lumMod val="95000"/>
                  </a:schemeClr>
                </a:solidFill>
              </a:rPr>
              <a:t/>
            </a:r>
            <a:br>
              <a:rPr lang="fr-FR" sz="2400" dirty="0">
                <a:solidFill>
                  <a:schemeClr val="bg1">
                    <a:lumMod val="95000"/>
                  </a:schemeClr>
                </a:solidFill>
              </a:rPr>
            </a:br>
            <a:r>
              <a:rPr lang="fr-FR" sz="2400" dirty="0" smtClean="0">
                <a:solidFill>
                  <a:schemeClr val="bg1">
                    <a:lumMod val="95000"/>
                  </a:schemeClr>
                </a:solidFill>
              </a:rPr>
              <a:t>	</a:t>
            </a:r>
            <a:r>
              <a:rPr lang="fr-FR" sz="2800" dirty="0" smtClean="0">
                <a:solidFill>
                  <a:schemeClr val="bg1">
                    <a:lumMod val="95000"/>
                  </a:schemeClr>
                </a:solidFill>
              </a:rPr>
              <a:t>Béni </a:t>
            </a:r>
            <a:r>
              <a:rPr lang="fr-FR" sz="2800" dirty="0">
                <a:solidFill>
                  <a:schemeClr val="bg1">
                    <a:lumMod val="95000"/>
                  </a:schemeClr>
                </a:solidFill>
              </a:rPr>
              <a:t>soit Dieu qui garde sa promesse</a:t>
            </a:r>
            <a:br>
              <a:rPr lang="fr-FR" sz="2800" dirty="0">
                <a:solidFill>
                  <a:schemeClr val="bg1">
                    <a:lumMod val="95000"/>
                  </a:schemeClr>
                </a:solidFill>
              </a:rPr>
            </a:br>
            <a:r>
              <a:rPr lang="fr-FR" sz="2800" dirty="0" smtClean="0">
                <a:solidFill>
                  <a:schemeClr val="bg1">
                    <a:lumMod val="95000"/>
                  </a:schemeClr>
                </a:solidFill>
              </a:rPr>
              <a:t>	Par </a:t>
            </a:r>
            <a:r>
              <a:rPr lang="fr-FR" sz="2800" dirty="0">
                <a:solidFill>
                  <a:schemeClr val="bg1">
                    <a:lumMod val="95000"/>
                  </a:schemeClr>
                </a:solidFill>
              </a:rPr>
              <a:t>Israël toute bénédiction</a:t>
            </a:r>
            <a:br>
              <a:rPr lang="fr-FR" sz="2800" dirty="0">
                <a:solidFill>
                  <a:schemeClr val="bg1">
                    <a:lumMod val="95000"/>
                  </a:schemeClr>
                </a:solidFill>
              </a:rPr>
            </a:br>
            <a:r>
              <a:rPr lang="fr-FR" sz="2800" dirty="0" smtClean="0">
                <a:solidFill>
                  <a:schemeClr val="bg1">
                    <a:lumMod val="95000"/>
                  </a:schemeClr>
                </a:solidFill>
              </a:rPr>
              <a:t>	Dieu </a:t>
            </a:r>
            <a:r>
              <a:rPr lang="fr-FR" sz="2800" dirty="0">
                <a:solidFill>
                  <a:schemeClr val="bg1">
                    <a:lumMod val="95000"/>
                  </a:schemeClr>
                </a:solidFill>
              </a:rPr>
              <a:t>de l’histoire il se donne sans cesse</a:t>
            </a:r>
            <a:br>
              <a:rPr lang="fr-FR" sz="2800" dirty="0">
                <a:solidFill>
                  <a:schemeClr val="bg1">
                    <a:lumMod val="95000"/>
                  </a:schemeClr>
                </a:solidFill>
              </a:rPr>
            </a:br>
            <a:r>
              <a:rPr lang="fr-FR" sz="2800" dirty="0" smtClean="0">
                <a:solidFill>
                  <a:schemeClr val="bg1">
                    <a:lumMod val="95000"/>
                  </a:schemeClr>
                </a:solidFill>
              </a:rPr>
              <a:t>	Pour </a:t>
            </a:r>
            <a:r>
              <a:rPr lang="fr-FR" sz="2800" dirty="0">
                <a:solidFill>
                  <a:schemeClr val="bg1">
                    <a:lumMod val="95000"/>
                  </a:schemeClr>
                </a:solidFill>
              </a:rPr>
              <a:t>qu’à jamais chante la Création</a:t>
            </a:r>
            <a:br>
              <a:rPr lang="fr-FR" sz="2800" dirty="0">
                <a:solidFill>
                  <a:schemeClr val="bg1">
                    <a:lumMod val="95000"/>
                  </a:schemeClr>
                </a:solidFill>
              </a:rPr>
            </a:br>
            <a:endParaRPr lang="fr-FR" sz="2800" dirty="0">
              <a:solidFill>
                <a:schemeClr val="bg1">
                  <a:lumMod val="95000"/>
                </a:schemeClr>
              </a:solidFill>
            </a:endParaRPr>
          </a:p>
        </p:txBody>
      </p:sp>
    </p:spTree>
    <p:extLst>
      <p:ext uri="{BB962C8B-B14F-4D97-AF65-F5344CB8AC3E}">
        <p14:creationId xmlns:p14="http://schemas.microsoft.com/office/powerpoint/2010/main" val="4057719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358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1786" y="476672"/>
            <a:ext cx="8064896" cy="800219"/>
          </a:xfrm>
          <a:prstGeom prst="rect">
            <a:avLst/>
          </a:prstGeom>
          <a:noFill/>
        </p:spPr>
        <p:txBody>
          <a:bodyPr wrap="square" rtlCol="0">
            <a:spAutoFit/>
          </a:bodyPr>
          <a:lstStyle/>
          <a:p>
            <a:r>
              <a:rPr lang="fr-FR" sz="2800" dirty="0">
                <a:solidFill>
                  <a:schemeClr val="bg1">
                    <a:lumMod val="95000"/>
                  </a:schemeClr>
                </a:solidFill>
              </a:rPr>
              <a:t>Si tu crois qu’un sourire est plus fort qu’une arme,</a:t>
            </a:r>
          </a:p>
          <a:p>
            <a:endParaRPr lang="fr-FR" dirty="0"/>
          </a:p>
        </p:txBody>
      </p:sp>
      <p:pic>
        <p:nvPicPr>
          <p:cNvPr id="2050" name="Picture 2" descr="http://static.commentcamarche.net/sante-medecine.commentcamarche.net/pictures/iwZiqBgh-rajeunir-son-sourire-avec-le-maquill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1412776"/>
            <a:ext cx="7200800"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633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r>
              <a:rPr lang="fr-FR" sz="3600" dirty="0">
                <a:solidFill>
                  <a:schemeClr val="bg1">
                    <a:lumMod val="95000"/>
                  </a:schemeClr>
                </a:solidFill>
              </a:rPr>
              <a:t>Si tu crois à la puissance d’une main offerte</a:t>
            </a:r>
            <a:r>
              <a:rPr lang="fr-FR" sz="3600" dirty="0" smtClean="0">
                <a:solidFill>
                  <a:schemeClr val="bg1">
                    <a:lumMod val="95000"/>
                  </a:schemeClr>
                </a:solidFill>
              </a:rPr>
              <a:t>,</a:t>
            </a:r>
            <a:endParaRPr lang="fr-FR" dirty="0"/>
          </a:p>
        </p:txBody>
      </p:sp>
      <p:pic>
        <p:nvPicPr>
          <p:cNvPr id="3075" name="Picture 3" descr="E:\194D.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268760"/>
            <a:ext cx="6398455" cy="513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304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20688"/>
            <a:ext cx="9144000" cy="5616624"/>
          </a:xfrm>
        </p:spPr>
        <p:txBody>
          <a:bodyPr>
            <a:normAutofit/>
          </a:bodyPr>
          <a:lstStyle/>
          <a:p>
            <a:pPr algn="l"/>
            <a:r>
              <a:rPr lang="fr-FR" sz="2500" dirty="0">
                <a:solidFill>
                  <a:schemeClr val="bg1">
                    <a:lumMod val="95000"/>
                  </a:schemeClr>
                </a:solidFill>
              </a:rPr>
              <a:t>Si tu crois que ce qui rassemble les hommes </a:t>
            </a:r>
            <a:r>
              <a:rPr lang="fr-FR" sz="2500" dirty="0" smtClean="0">
                <a:solidFill>
                  <a:schemeClr val="bg1">
                    <a:lumMod val="95000"/>
                  </a:schemeClr>
                </a:solidFill>
              </a:rPr>
              <a:t/>
            </a:r>
            <a:br>
              <a:rPr lang="fr-FR" sz="2500" dirty="0" smtClean="0">
                <a:solidFill>
                  <a:schemeClr val="bg1">
                    <a:lumMod val="95000"/>
                  </a:schemeClr>
                </a:solidFill>
              </a:rPr>
            </a:br>
            <a:r>
              <a:rPr lang="fr-FR" sz="2500" dirty="0" smtClean="0">
                <a:solidFill>
                  <a:schemeClr val="bg1">
                    <a:lumMod val="95000"/>
                  </a:schemeClr>
                </a:solidFill>
              </a:rPr>
              <a:t>est </a:t>
            </a:r>
            <a:r>
              <a:rPr lang="fr-FR" sz="2500" dirty="0">
                <a:solidFill>
                  <a:schemeClr val="bg1">
                    <a:lumMod val="95000"/>
                  </a:schemeClr>
                </a:solidFill>
              </a:rPr>
              <a:t>plus important que ce qui divise,</a:t>
            </a:r>
            <a:br>
              <a:rPr lang="fr-FR" sz="2500" dirty="0">
                <a:solidFill>
                  <a:schemeClr val="bg1">
                    <a:lumMod val="95000"/>
                  </a:schemeClr>
                </a:solidFill>
              </a:rPr>
            </a:br>
            <a:r>
              <a:rPr lang="fr-FR" sz="2500" dirty="0">
                <a:solidFill>
                  <a:schemeClr val="bg1">
                    <a:lumMod val="95000"/>
                  </a:schemeClr>
                </a:solidFill>
              </a:rPr>
              <a:t>Si tu crois qu’être différent est une richesse et non pas un danger,</a:t>
            </a:r>
            <a:br>
              <a:rPr lang="fr-FR" sz="2500" dirty="0">
                <a:solidFill>
                  <a:schemeClr val="bg1">
                    <a:lumMod val="95000"/>
                  </a:schemeClr>
                </a:solidFill>
              </a:rPr>
            </a:br>
            <a:r>
              <a:rPr lang="fr-FR" sz="2500" dirty="0">
                <a:solidFill>
                  <a:schemeClr val="bg1">
                    <a:lumMod val="95000"/>
                  </a:schemeClr>
                </a:solidFill>
              </a:rPr>
              <a:t>Si tu sais regarder l’autre avec un brin d’amour,</a:t>
            </a:r>
            <a:br>
              <a:rPr lang="fr-FR" sz="2500" dirty="0">
                <a:solidFill>
                  <a:schemeClr val="bg1">
                    <a:lumMod val="95000"/>
                  </a:schemeClr>
                </a:solidFill>
              </a:rPr>
            </a:br>
            <a:r>
              <a:rPr lang="fr-FR" sz="2500" dirty="0">
                <a:solidFill>
                  <a:schemeClr val="bg1">
                    <a:lumMod val="95000"/>
                  </a:schemeClr>
                </a:solidFill>
              </a:rPr>
              <a:t>Si tu estimes que c’est à toi de faire le premier pas plutôt qu’à l’autre,</a:t>
            </a:r>
            <a:br>
              <a:rPr lang="fr-FR" sz="2500" dirty="0">
                <a:solidFill>
                  <a:schemeClr val="bg1">
                    <a:lumMod val="95000"/>
                  </a:schemeClr>
                </a:solidFill>
              </a:rPr>
            </a:br>
            <a:r>
              <a:rPr lang="fr-FR" sz="2500" dirty="0">
                <a:solidFill>
                  <a:schemeClr val="bg1">
                    <a:lumMod val="95000"/>
                  </a:schemeClr>
                </a:solidFill>
              </a:rPr>
              <a:t>Si tu peux te réjouir de la joie de ton voisin,</a:t>
            </a:r>
            <a:br>
              <a:rPr lang="fr-FR" sz="2500" dirty="0">
                <a:solidFill>
                  <a:schemeClr val="bg1">
                    <a:lumMod val="95000"/>
                  </a:schemeClr>
                </a:solidFill>
              </a:rPr>
            </a:br>
            <a:r>
              <a:rPr lang="fr-FR" sz="2500" dirty="0">
                <a:solidFill>
                  <a:schemeClr val="bg1">
                    <a:lumMod val="95000"/>
                  </a:schemeClr>
                </a:solidFill>
              </a:rPr>
              <a:t>Si l’injustice qui frappe les autres te révolte </a:t>
            </a:r>
            <a:r>
              <a:rPr lang="fr-FR" sz="2500" dirty="0" smtClean="0">
                <a:solidFill>
                  <a:schemeClr val="bg1">
                    <a:lumMod val="95000"/>
                  </a:schemeClr>
                </a:solidFill>
              </a:rPr>
              <a:t/>
            </a:r>
            <a:br>
              <a:rPr lang="fr-FR" sz="2500" dirty="0" smtClean="0">
                <a:solidFill>
                  <a:schemeClr val="bg1">
                    <a:lumMod val="95000"/>
                  </a:schemeClr>
                </a:solidFill>
              </a:rPr>
            </a:br>
            <a:r>
              <a:rPr lang="fr-FR" sz="2500" dirty="0" smtClean="0">
                <a:solidFill>
                  <a:schemeClr val="bg1">
                    <a:lumMod val="95000"/>
                  </a:schemeClr>
                </a:solidFill>
              </a:rPr>
              <a:t>autant </a:t>
            </a:r>
            <a:r>
              <a:rPr lang="fr-FR" sz="2500" dirty="0">
                <a:solidFill>
                  <a:schemeClr val="bg1">
                    <a:lumMod val="95000"/>
                  </a:schemeClr>
                </a:solidFill>
              </a:rPr>
              <a:t>que celle que tu subis,</a:t>
            </a:r>
            <a:br>
              <a:rPr lang="fr-FR" sz="2500" dirty="0">
                <a:solidFill>
                  <a:schemeClr val="bg1">
                    <a:lumMod val="95000"/>
                  </a:schemeClr>
                </a:solidFill>
              </a:rPr>
            </a:br>
            <a:r>
              <a:rPr lang="fr-FR" sz="2500" dirty="0">
                <a:solidFill>
                  <a:schemeClr val="bg1">
                    <a:lumMod val="95000"/>
                  </a:schemeClr>
                </a:solidFill>
              </a:rPr>
              <a:t>Si pour toi l’étranger est un frère qui t’est proposé,</a:t>
            </a:r>
            <a:br>
              <a:rPr lang="fr-FR" sz="2500" dirty="0">
                <a:solidFill>
                  <a:schemeClr val="bg1">
                    <a:lumMod val="95000"/>
                  </a:schemeClr>
                </a:solidFill>
              </a:rPr>
            </a:br>
            <a:r>
              <a:rPr lang="fr-FR" sz="2500" dirty="0">
                <a:solidFill>
                  <a:schemeClr val="bg1">
                    <a:lumMod val="95000"/>
                  </a:schemeClr>
                </a:solidFill>
              </a:rPr>
              <a:t>Si tu sais donner gratuitement un peu de ton temps par amour,</a:t>
            </a:r>
            <a:br>
              <a:rPr lang="fr-FR" sz="2500" dirty="0">
                <a:solidFill>
                  <a:schemeClr val="bg1">
                    <a:lumMod val="95000"/>
                  </a:schemeClr>
                </a:solidFill>
              </a:rPr>
            </a:br>
            <a:r>
              <a:rPr lang="fr-FR" sz="2500" dirty="0">
                <a:solidFill>
                  <a:schemeClr val="bg1">
                    <a:lumMod val="95000"/>
                  </a:schemeClr>
                </a:solidFill>
              </a:rPr>
              <a:t>Si tu acceptes qu’un autre te rende service,</a:t>
            </a:r>
          </a:p>
        </p:txBody>
      </p:sp>
    </p:spTree>
    <p:extLst>
      <p:ext uri="{BB962C8B-B14F-4D97-AF65-F5344CB8AC3E}">
        <p14:creationId xmlns:p14="http://schemas.microsoft.com/office/powerpoint/2010/main" val="1418412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193</Words>
  <Application>Microsoft Office PowerPoint</Application>
  <PresentationFormat>Affichage à l'écran (4:3)</PresentationFormat>
  <Paragraphs>34</Paragraphs>
  <Slides>21</Slides>
  <Notes>0</Notes>
  <HiddenSlides>0</HiddenSlides>
  <MMClips>0</MMClips>
  <ScaleCrop>false</ScaleCrop>
  <HeadingPairs>
    <vt:vector size="6" baseType="variant">
      <vt:variant>
        <vt:lpstr>Polices utilisées</vt:lpstr>
      </vt:variant>
      <vt:variant>
        <vt:i4>2</vt:i4>
      </vt:variant>
      <vt:variant>
        <vt:lpstr>Thème</vt:lpstr>
      </vt:variant>
      <vt:variant>
        <vt:i4>2</vt:i4>
      </vt:variant>
      <vt:variant>
        <vt:lpstr>Titres des diapositives</vt:lpstr>
      </vt:variant>
      <vt:variant>
        <vt:i4>21</vt:i4>
      </vt:variant>
    </vt:vector>
  </HeadingPairs>
  <TitlesOfParts>
    <vt:vector size="25" baseType="lpstr">
      <vt:lpstr>Arial</vt:lpstr>
      <vt:lpstr>Calibri</vt:lpstr>
      <vt:lpstr>Thème Office</vt:lpstr>
      <vt:lpstr>1_Thème Office</vt:lpstr>
      <vt:lpstr>Présentation PowerPoint</vt:lpstr>
      <vt:lpstr>Présentation PowerPoint</vt:lpstr>
      <vt:lpstr>Présentation PowerPoint</vt:lpstr>
      <vt:lpstr>Présentation PowerPoint</vt:lpstr>
      <vt:lpstr>Magnificat,  Magnificat, Grand est le Seigneur qui s’intéresse à l’homme Magnificat, Magnificat, Loué soit le Dieu qui engendre la vie.   Béni soit Dieu qui garde sa promesse  Par Israël toute bénédiction  Dieu de l’histoire il se donne sans cesse  Pour qu’à jamais chante la Création </vt:lpstr>
      <vt:lpstr>Présentation PowerPoint</vt:lpstr>
      <vt:lpstr>Présentation PowerPoint</vt:lpstr>
      <vt:lpstr>Si tu crois à la puissance d’une main offerte,</vt:lpstr>
      <vt:lpstr>Si tu crois que ce qui rassemble les hommes  est plus important que ce qui divise, Si tu crois qu’être différent est une richesse et non pas un danger, Si tu sais regarder l’autre avec un brin d’amour, Si tu estimes que c’est à toi de faire le premier pas plutôt qu’à l’autre, Si tu peux te réjouir de la joie de ton voisin, Si l’injustice qui frappe les autres te révolte  autant que celle que tu subis, Si pour toi l’étranger est un frère qui t’est proposé, Si tu sais donner gratuitement un peu de ton temps par amour, Si tu acceptes qu’un autre te rende service,</vt:lpstr>
      <vt:lpstr>Si tu crois qu’un pardon va plus loin qu’une vengeance,</vt:lpstr>
      <vt:lpstr>Présentation PowerPoint</vt:lpstr>
      <vt:lpstr>Si tu peux écouter le malheureux qui te fait perdre ton temps et lui garder ton sourire, Si tu sais accepter la critique et en faire ton profit,  sans la renvoyer et te justifier, Si tu sais accueillir et adopter un avis différent du tien, Si la colère est pour toi une faiblesse,  et non une preuve de force, Si tu te ranges du côté du pauvre et de l’opprimé, sans te prendre pour un héros, </vt:lpstr>
      <vt:lpstr>Si tu crois que l’amour est la seule force de dissuasion, Si tu crois que la paix est possible, alors la paix viendra.</vt:lpstr>
      <vt:lpstr>Présentation PowerPoint</vt:lpstr>
      <vt:lpstr>Présentation PowerPoint</vt:lpstr>
      <vt:lpstr>Ecris personnellement un message de paix :   Pour apporter la paix de Noël autour de moi je vais essayer de…</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Mettre crèche du collège en photo.</dc:title>
  <dc:creator>slucas</dc:creator>
  <cp:lastModifiedBy>isabelle pasquiet</cp:lastModifiedBy>
  <cp:revision>36</cp:revision>
  <dcterms:created xsi:type="dcterms:W3CDTF">2011-12-12T07:46:37Z</dcterms:created>
  <dcterms:modified xsi:type="dcterms:W3CDTF">2016-10-17T14:38:41Z</dcterms:modified>
</cp:coreProperties>
</file>