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2" r:id="rId4"/>
    <p:sldId id="276" r:id="rId5"/>
    <p:sldId id="290" r:id="rId6"/>
    <p:sldId id="286" r:id="rId7"/>
    <p:sldId id="288" r:id="rId8"/>
    <p:sldId id="289" r:id="rId9"/>
    <p:sldId id="291" r:id="rId10"/>
    <p:sldId id="294" r:id="rId11"/>
    <p:sldId id="295" r:id="rId12"/>
    <p:sldId id="296" r:id="rId13"/>
    <p:sldId id="297" r:id="rId14"/>
    <p:sldId id="264" r:id="rId15"/>
    <p:sldId id="278" r:id="rId16"/>
    <p:sldId id="273" r:id="rId17"/>
    <p:sldId id="275" r:id="rId18"/>
    <p:sldId id="282" r:id="rId19"/>
    <p:sldId id="274" r:id="rId20"/>
    <p:sldId id="281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5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6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5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1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0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0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2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2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B0C4-74DE-41DE-811C-ED803792BA1D}" type="datetimeFigureOut">
              <a:rPr lang="fr-FR" smtClean="0"/>
              <a:pPr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61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440119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Magnificat,  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Magnificat,</a:t>
            </a:r>
            <a:b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Grand 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est le Seigneur qui s’intéresse à l’homme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Magnificat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Magnificat,</a:t>
            </a:r>
            <a:b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Loué </a:t>
            </a:r>
            <a:r>
              <a:rPr lang="fr-FR" sz="3200" b="1" dirty="0">
                <a:solidFill>
                  <a:schemeClr val="bg1">
                    <a:lumMod val="95000"/>
                  </a:schemeClr>
                </a:solidFill>
              </a:rPr>
              <a:t>soit le Dieu qui engendre la vie</a:t>
            </a:r>
            <a: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br>
              <a:rPr lang="fr-FR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Béni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soit Dieu qui garde sa promesse</a:t>
            </a:r>
            <a:br>
              <a:rPr lang="fr-FR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	Par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Israël toute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bénédiction !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	Dieu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l’histoire,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il se donne sans cesse</a:t>
            </a:r>
            <a:br>
              <a:rPr lang="fr-FR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	Pour 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>qu’à jamais chante la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Création !</a:t>
            </a:r>
            <a:b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Béni soit Dieu, par le boiteux qui danse</a:t>
            </a:r>
            <a:b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par le muet qui se met à chanter !</a:t>
            </a:r>
            <a:b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par tous les hommes qui retrouvent la confiance</a:t>
            </a:r>
            <a:b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pour le bonheur de se sentir aimé !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fr-FR" sz="2800" dirty="0">
                <a:solidFill>
                  <a:schemeClr val="bg1">
                    <a:lumMod val="95000"/>
                  </a:schemeClr>
                </a:solidFill>
              </a:rPr>
            </a:b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3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620688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>
                <a:solidFill>
                  <a:schemeClr val="bg1">
                    <a:lumMod val="95000"/>
                  </a:schemeClr>
                </a:solidFill>
              </a:rPr>
              <a:t>Réflexion:</a:t>
            </a:r>
          </a:p>
          <a:p>
            <a:endParaRPr lang="fr-FR" sz="4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fr-FR" sz="4000" dirty="0">
                <a:solidFill>
                  <a:schemeClr val="bg1"/>
                </a:solidFill>
              </a:rPr>
              <a:t>Notre OUI… nos OUI…</a:t>
            </a:r>
          </a:p>
          <a:p>
            <a:pPr algn="just"/>
            <a:r>
              <a:rPr lang="fr-FR" sz="4000" dirty="0">
                <a:solidFill>
                  <a:schemeClr val="bg1"/>
                </a:solidFill>
              </a:rPr>
              <a:t>Se souvenir des </a:t>
            </a:r>
            <a:r>
              <a:rPr lang="fr-FR" sz="4000" b="1" dirty="0">
                <a:solidFill>
                  <a:schemeClr val="bg1"/>
                </a:solidFill>
              </a:rPr>
              <a:t>OUI </a:t>
            </a:r>
            <a:r>
              <a:rPr lang="fr-FR" sz="4000" dirty="0">
                <a:solidFill>
                  <a:schemeClr val="bg1"/>
                </a:solidFill>
              </a:rPr>
              <a:t>exprimés ces derniers temps dans la vie quotidienne, à l’école, en famille… </a:t>
            </a:r>
            <a:endParaRPr lang="fr-FR" sz="4000" dirty="0" smtClean="0">
              <a:solidFill>
                <a:schemeClr val="bg1"/>
              </a:solidFill>
            </a:endParaRPr>
          </a:p>
          <a:p>
            <a:pPr algn="just"/>
            <a:endParaRPr lang="fr-FR" sz="4000" dirty="0" smtClean="0">
              <a:solidFill>
                <a:schemeClr val="bg1"/>
              </a:solidFill>
            </a:endParaRPr>
          </a:p>
          <a:p>
            <a:pPr algn="just"/>
            <a:r>
              <a:rPr lang="fr-FR" sz="4000" dirty="0" smtClean="0">
                <a:solidFill>
                  <a:schemeClr val="bg1"/>
                </a:solidFill>
              </a:rPr>
              <a:t>Réfléchir </a:t>
            </a:r>
            <a:r>
              <a:rPr lang="fr-FR" sz="4000" dirty="0">
                <a:solidFill>
                  <a:schemeClr val="bg1"/>
                </a:solidFill>
              </a:rPr>
              <a:t>personnellement.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521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31460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Repérer que tous les </a:t>
            </a:r>
            <a:r>
              <a:rPr lang="fr-FR" b="1" dirty="0">
                <a:solidFill>
                  <a:schemeClr val="bg1"/>
                </a:solidFill>
              </a:rPr>
              <a:t>OUI </a:t>
            </a:r>
            <a:r>
              <a:rPr lang="fr-FR" dirty="0">
                <a:solidFill>
                  <a:schemeClr val="bg1"/>
                </a:solidFill>
              </a:rPr>
              <a:t>n’ont pas la même densité… 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i="1" dirty="0" smtClean="0">
                <a:solidFill>
                  <a:schemeClr val="bg1"/>
                </a:solidFill>
              </a:rPr>
              <a:t>« </a:t>
            </a:r>
            <a:r>
              <a:rPr lang="fr-FR" i="1" dirty="0">
                <a:solidFill>
                  <a:schemeClr val="bg1"/>
                </a:solidFill>
              </a:rPr>
              <a:t>Quels sont ceux qui m’ont donné de la joie et du bonheur ? » 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	</a:t>
            </a:r>
            <a:r>
              <a:rPr lang="fr-FR" sz="3600" dirty="0" smtClean="0">
                <a:solidFill>
                  <a:schemeClr val="bg1"/>
                </a:solidFill>
              </a:rPr>
              <a:t/>
            </a:r>
            <a:br>
              <a:rPr lang="fr-FR" sz="3600" dirty="0" smtClean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/>
            </a:r>
            <a:br>
              <a:rPr lang="fr-FR" sz="3600" dirty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Ecrire sur </a:t>
            </a:r>
            <a:r>
              <a:rPr lang="fr-FR" sz="4000" dirty="0">
                <a:solidFill>
                  <a:schemeClr val="bg1"/>
                </a:solidFill>
              </a:rPr>
              <a:t>le cœur qu’on a </a:t>
            </a:r>
            <a:r>
              <a:rPr lang="fr-FR" sz="4000" dirty="0" smtClean="0">
                <a:solidFill>
                  <a:schemeClr val="bg1"/>
                </a:solidFill>
              </a:rPr>
              <a:t>reçu, un OUI personnel, et/ou un OUI collectif.</a:t>
            </a:r>
            <a:r>
              <a:rPr lang="fr-FR" sz="3600" dirty="0"/>
              <a:t>	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58641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Pour les hommes et pour les femmes, pour les enfants de la terre</a:t>
            </a:r>
            <a:r>
              <a:rPr lang="fr-FR" b="1" dirty="0" smtClean="0">
                <a:solidFill>
                  <a:schemeClr val="bg1"/>
                </a:solidFill>
              </a:rPr>
              <a:t>,</a:t>
            </a:r>
            <a:r>
              <a:rPr lang="fr-FR" b="1" smtClean="0">
                <a:solidFill>
                  <a:schemeClr val="bg1"/>
                </a:solidFill>
              </a:rPr>
              <a:t/>
            </a:r>
            <a:br>
              <a:rPr lang="fr-FR" b="1" smtClean="0">
                <a:solidFill>
                  <a:schemeClr val="bg1"/>
                </a:solidFill>
              </a:rPr>
            </a:br>
            <a:r>
              <a:rPr lang="fr-FR" b="1" smtClean="0">
                <a:solidFill>
                  <a:schemeClr val="bg1"/>
                </a:solidFill>
              </a:rPr>
              <a:t>ton </a:t>
            </a:r>
            <a:r>
              <a:rPr lang="fr-FR" b="1" dirty="0">
                <a:solidFill>
                  <a:schemeClr val="bg1"/>
                </a:solidFill>
              </a:rPr>
              <a:t>Eglise qui t’acclame vient te confier sa prière.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9440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Aujourd’hui, dans une étable, le Sauveur est né.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Chacun de nous est invité à venir l’adorer.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C’est Noël, paix sur terre,</a:t>
            </a:r>
            <a:endParaRPr lang="fr-FR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Gloire à Dieu, au plus haut des Cieux !</a:t>
            </a:r>
            <a:endParaRPr lang="fr-FR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Dans cette nuit admirable où Dieu nous rejoint,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Cet enfant vient nous redonner notre liberté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Réunis pour le célébrer nous chantons de joie.</a:t>
            </a:r>
          </a:p>
          <a:p>
            <a:r>
              <a:rPr lang="fr-FR" sz="3200" dirty="0">
                <a:solidFill>
                  <a:schemeClr val="bg1"/>
                </a:solidFill>
              </a:rPr>
              <a:t>Par notre vie, nous témoignons que le Seigneur est là.</a:t>
            </a:r>
          </a:p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ppa-montessori.net/478-693-thickbox/creche-de-noel-a-sab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891480"/>
            <a:ext cx="8352928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4829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0" y="332656"/>
            <a:ext cx="834420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9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776864" cy="58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834420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6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37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523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80</Words>
  <Application>Microsoft Office PowerPoint</Application>
  <PresentationFormat>Affichage à l'écran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Magnificat,  Magnificat, Grand est le Seigneur qui s’intéresse à l’homme Magnificat, Magnificat, Loué soit le Dieu qui engendre la vie.   Béni soit Dieu qui garde sa promesse  Par Israël toute bénédiction !  Dieu de l’histoire, il se donne sans cesse  Pour qu’à jamais chante la Création !  Béni soit Dieu, par le boiteux qui danse par le muet qui se met à chanter ! par tous les hommes qui retrouvent la confiance pour le bonheur de se sentir aimé ! </vt:lpstr>
      <vt:lpstr>Présentation PowerPoint</vt:lpstr>
      <vt:lpstr>Présentation PowerPoint</vt:lpstr>
      <vt:lpstr>Repérer que tous les OUI n’ont pas la même densité…  « Quels sont ceux qui m’ont donné de la joie et du bonheur ? »     Ecrire sur le cœur qu’on a reçu, un OUI personnel, et/ou un OUI collectif. </vt:lpstr>
      <vt:lpstr>Pour les hommes et pour les femmes, pour les enfants de la terre, ton Eglise qui t’acclame vient te confier sa prière. 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Mettre crèche du collège en photo.</dc:title>
  <dc:creator>slucas</dc:creator>
  <cp:lastModifiedBy>isabelle pasquiet</cp:lastModifiedBy>
  <cp:revision>49</cp:revision>
  <dcterms:created xsi:type="dcterms:W3CDTF">2011-12-12T07:46:37Z</dcterms:created>
  <dcterms:modified xsi:type="dcterms:W3CDTF">2017-09-18T14:22:25Z</dcterms:modified>
</cp:coreProperties>
</file>