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88A-0047-4290-819B-DFBA1C4694E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446-AD97-4D4B-9F2F-446499B88A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10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88A-0047-4290-819B-DFBA1C4694E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446-AD97-4D4B-9F2F-446499B88A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1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88A-0047-4290-819B-DFBA1C4694E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446-AD97-4D4B-9F2F-446499B88A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26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88A-0047-4290-819B-DFBA1C4694E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446-AD97-4D4B-9F2F-446499B88A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38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88A-0047-4290-819B-DFBA1C4694E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446-AD97-4D4B-9F2F-446499B88A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6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88A-0047-4290-819B-DFBA1C4694E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446-AD97-4D4B-9F2F-446499B88A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97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88A-0047-4290-819B-DFBA1C4694E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446-AD97-4D4B-9F2F-446499B88A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11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88A-0047-4290-819B-DFBA1C4694E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446-AD97-4D4B-9F2F-446499B88A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89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88A-0047-4290-819B-DFBA1C4694E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446-AD97-4D4B-9F2F-446499B88A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88A-0047-4290-819B-DFBA1C4694E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446-AD97-4D4B-9F2F-446499B88A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6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88A-0047-4290-819B-DFBA1C4694E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446-AD97-4D4B-9F2F-446499B88A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08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6188A-0047-4290-819B-DFBA1C4694E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E446-AD97-4D4B-9F2F-446499B88A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51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e ton Père présent dans le secret - Mt 6, 5-8 - catéchè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" y="692696"/>
            <a:ext cx="897633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215196">
            <a:off x="511245" y="1911033"/>
            <a:ext cx="7772400" cy="2507196"/>
          </a:xfrm>
        </p:spPr>
        <p:txBody>
          <a:bodyPr>
            <a:normAutofit fontScale="90000"/>
          </a:bodyPr>
          <a:lstStyle/>
          <a:p>
            <a:r>
              <a:rPr lang="fr-FR" sz="15000" b="1" dirty="0">
                <a:latin typeface="MV Boli" panose="02000500030200090000" pitchFamily="2" charset="0"/>
                <a:cs typeface="MV Boli" panose="02000500030200090000" pitchFamily="2" charset="0"/>
              </a:rPr>
              <a:t>MERCI,</a:t>
            </a:r>
            <a:br>
              <a:rPr lang="fr-FR" sz="15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fr-FR" sz="15000" b="1" dirty="0">
                <a:latin typeface="MV Boli" panose="02000500030200090000" pitchFamily="2" charset="0"/>
                <a:cs typeface="MV Boli" panose="02000500030200090000" pitchFamily="2" charset="0"/>
              </a:rPr>
              <a:t>Seigneur </a:t>
            </a:r>
          </a:p>
        </p:txBody>
      </p:sp>
    </p:spTree>
    <p:extLst>
      <p:ext uri="{BB962C8B-B14F-4D97-AF65-F5344CB8AC3E}">
        <p14:creationId xmlns:p14="http://schemas.microsoft.com/office/powerpoint/2010/main" val="276263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onverger.net/images/aide-aux-devoi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04" y="2276872"/>
            <a:ext cx="39451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755576" y="260648"/>
            <a:ext cx="8136904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Merci, Seigneur,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pour cette année écoulée.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Merci pour la joie d’apprendre ensemble,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de découvrir et de mieux comprendre.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Nous avons grandi, nous t’offrons nos réussites. </a:t>
            </a:r>
          </a:p>
        </p:txBody>
      </p:sp>
    </p:spTree>
    <p:extLst>
      <p:ext uri="{BB962C8B-B14F-4D97-AF65-F5344CB8AC3E}">
        <p14:creationId xmlns:p14="http://schemas.microsoft.com/office/powerpoint/2010/main" val="212722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147248" cy="20882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Merci pour les enseignants qui nous aident et croient en nous.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Merci pour leur encouragement quand c’est difficile.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Merci pour les liens tissés entre nos familles et 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notre école.</a:t>
            </a:r>
            <a:endParaRPr lang="fr-FR" dirty="0"/>
          </a:p>
        </p:txBody>
      </p:sp>
      <p:pic>
        <p:nvPicPr>
          <p:cNvPr id="3076" name="Picture 4" descr="https://images.lanouvellerepublique.fr/image/upload/t_1020w/5ea0e4eaaad9322a668b46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23" y="2852936"/>
            <a:ext cx="5371802" cy="30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980728"/>
            <a:ext cx="7920880" cy="18722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Nous te confions tout ce qui nous rend tristes,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tout ce qui nous fait de la peine.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Nous avons besoin de toi, Seigneur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pour surmonter nos difficultés.</a:t>
            </a:r>
          </a:p>
        </p:txBody>
      </p:sp>
      <p:pic>
        <p:nvPicPr>
          <p:cNvPr id="7170" name="Picture 2" descr="enfant triste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3284984"/>
            <a:ext cx="4392488" cy="24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1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3645024"/>
            <a:ext cx="8075240" cy="30963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Merci pour les jeux partagés, les amis rencontrés.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Merci pour la paix après les disputes.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Merci pour l’entraide, l’amitié et la solidarité .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Nous t’offrons tout ce que nous avons vécu et réalisé.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Merci pour tout ce qui nous a fait grandir. 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3090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6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erci Seigneur pour tes bienfaits de Dominique Dumond - Mess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3552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Toi, Père, tu nous connais chacun par notre nom.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Chacun est unique et précieux à tes yeux.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Merci pour ce que nous devenons.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116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layosc.frejustoulon.fr/wp-content/uploads/sites/163/2019/09/merci-279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60648"/>
            <a:ext cx="3888432" cy="278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96544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fr-FR" b="1" dirty="0">
                <a:latin typeface="Comic Sans MS" panose="030F0702030302020204" pitchFamily="66" charset="0"/>
              </a:rPr>
              <a:t>Seigneur nous te disons merci pour toutes tes merveilles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Tu les as inventées pour nous.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Tu les as inventées pour nous.</a:t>
            </a:r>
          </a:p>
          <a:p>
            <a:pPr marL="0" indent="0" fontAlgn="base"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r>
              <a:rPr lang="fr-FR" dirty="0">
                <a:latin typeface="Comic Sans MS" panose="030F0702030302020204" pitchFamily="66" charset="0"/>
              </a:rPr>
              <a:t>	1- Pour la beauté des choses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	et la bonté des êtres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	bénis sois-tu, bénis sois-tu !</a:t>
            </a:r>
          </a:p>
          <a:p>
            <a:pPr marL="0" indent="0" fontAlgn="base">
              <a:buNone/>
            </a:pPr>
            <a:r>
              <a:rPr lang="fr-FR" dirty="0">
                <a:latin typeface="Comic Sans MS" panose="030F0702030302020204" pitchFamily="66" charset="0"/>
              </a:rPr>
              <a:t>		2- Pour la fraîcheur des sources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		et la splendeur des arbres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		bénis sois-tu, bénis sois-tu !</a:t>
            </a:r>
          </a:p>
          <a:p>
            <a:pPr marL="0" indent="0" fontAlgn="base">
              <a:buNone/>
            </a:pPr>
            <a:r>
              <a:rPr lang="fr-FR" dirty="0">
                <a:latin typeface="Comic Sans MS" panose="030F0702030302020204" pitchFamily="66" charset="0"/>
              </a:rPr>
              <a:t>			3- Pour l’abandon des larmes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			et le secret des rires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			bénis sois-tu, bénis sois-tu !</a:t>
            </a:r>
          </a:p>
          <a:p>
            <a:pPr marL="0" indent="0" fontAlgn="base">
              <a:buNone/>
            </a:pPr>
            <a:r>
              <a:rPr lang="fr-FR" dirty="0">
                <a:latin typeface="Comic Sans MS" panose="030F0702030302020204" pitchFamily="66" charset="0"/>
              </a:rPr>
              <a:t>				4- Pour le désir de l’autre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				et le bonheur des rêves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				bénis sois-tu, bénis sois-tu !</a:t>
            </a:r>
            <a:endParaRPr lang="fr-FR" sz="1900" dirty="0"/>
          </a:p>
        </p:txBody>
      </p:sp>
      <p:pic>
        <p:nvPicPr>
          <p:cNvPr id="9" name="y2mate.com - Merci Seigneur - C 23-68_2uXd7ArKvi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908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305</Words>
  <Application>Microsoft Office PowerPoint</Application>
  <PresentationFormat>Affichage à l'écran (4:3)</PresentationFormat>
  <Paragraphs>29</Paragraphs>
  <Slides>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MV Boli</vt:lpstr>
      <vt:lpstr>Thème Office</vt:lpstr>
      <vt:lpstr>MERCI, Seigneur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Jean-Pierre Martin</dc:creator>
  <cp:lastModifiedBy>CHENU, michelle</cp:lastModifiedBy>
  <cp:revision>17</cp:revision>
  <dcterms:created xsi:type="dcterms:W3CDTF">2020-06-22T08:39:45Z</dcterms:created>
  <dcterms:modified xsi:type="dcterms:W3CDTF">2022-05-23T09:57:12Z</dcterms:modified>
</cp:coreProperties>
</file>