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60" r:id="rId2"/>
  </p:sldMasterIdLst>
  <p:notesMasterIdLst>
    <p:notesMasterId r:id="rId7"/>
  </p:notesMasterIdLst>
  <p:sldIdLst>
    <p:sldId id="256" r:id="rId3"/>
    <p:sldId id="257" r:id="rId4"/>
    <p:sldId id="258" r:id="rId5"/>
    <p:sldId id="259" r:id="rId6"/>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89" autoAdjust="0"/>
    <p:restoredTop sz="89937" autoAdjust="0"/>
  </p:normalViewPr>
  <p:slideViewPr>
    <p:cSldViewPr snapToGrid="0" snapToObjects="1">
      <p:cViewPr>
        <p:scale>
          <a:sx n="100" d="100"/>
          <a:sy n="100" d="100"/>
        </p:scale>
        <p:origin x="-2538" y="-11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2A3163-5BB3-406A-9447-599D7D90C508}" type="datetimeFigureOut">
              <a:rPr lang="fr-FR" smtClean="0"/>
              <a:t>25/08/2020</a:t>
            </a:fld>
            <a:endParaRPr lang="fr-FR" dirty="0"/>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36DAF-FC65-4D8F-9985-7EC033CBA0B9}" type="slidenum">
              <a:rPr lang="fr-FR" smtClean="0"/>
              <a:t>‹N°›</a:t>
            </a:fld>
            <a:endParaRPr lang="fr-FR" dirty="0"/>
          </a:p>
        </p:txBody>
      </p:sp>
    </p:spTree>
    <p:extLst>
      <p:ext uri="{BB962C8B-B14F-4D97-AF65-F5344CB8AC3E}">
        <p14:creationId xmlns:p14="http://schemas.microsoft.com/office/powerpoint/2010/main" val="4217630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6236DAF-FC65-4D8F-9985-7EC033CBA0B9}" type="slidenum">
              <a:rPr lang="fr-FR" smtClean="0"/>
              <a:t>1</a:t>
            </a:fld>
            <a:endParaRPr lang="fr-FR" dirty="0"/>
          </a:p>
        </p:txBody>
      </p:sp>
    </p:spTree>
    <p:extLst>
      <p:ext uri="{BB962C8B-B14F-4D97-AF65-F5344CB8AC3E}">
        <p14:creationId xmlns:p14="http://schemas.microsoft.com/office/powerpoint/2010/main" val="1635148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6236DAF-FC65-4D8F-9985-7EC033CBA0B9}" type="slidenum">
              <a:rPr lang="fr-FR" smtClean="0"/>
              <a:t>2</a:t>
            </a:fld>
            <a:endParaRPr lang="fr-FR" dirty="0"/>
          </a:p>
        </p:txBody>
      </p:sp>
    </p:spTree>
    <p:extLst>
      <p:ext uri="{BB962C8B-B14F-4D97-AF65-F5344CB8AC3E}">
        <p14:creationId xmlns:p14="http://schemas.microsoft.com/office/powerpoint/2010/main" val="1635148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6236DAF-FC65-4D8F-9985-7EC033CBA0B9}" type="slidenum">
              <a:rPr lang="fr-FR" smtClean="0"/>
              <a:t>3</a:t>
            </a:fld>
            <a:endParaRPr lang="fr-FR" dirty="0"/>
          </a:p>
        </p:txBody>
      </p:sp>
    </p:spTree>
    <p:extLst>
      <p:ext uri="{BB962C8B-B14F-4D97-AF65-F5344CB8AC3E}">
        <p14:creationId xmlns:p14="http://schemas.microsoft.com/office/powerpoint/2010/main" val="1635148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6236DAF-FC65-4D8F-9985-7EC033CBA0B9}" type="slidenum">
              <a:rPr lang="fr-FR" smtClean="0"/>
              <a:t>4</a:t>
            </a:fld>
            <a:endParaRPr lang="fr-FR" dirty="0"/>
          </a:p>
        </p:txBody>
      </p:sp>
    </p:spTree>
    <p:extLst>
      <p:ext uri="{BB962C8B-B14F-4D97-AF65-F5344CB8AC3E}">
        <p14:creationId xmlns:p14="http://schemas.microsoft.com/office/powerpoint/2010/main" val="1635148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0522096E-CF6B-4CEF-A470-8270F3FE3AD8}" type="datetimeFigureOut">
              <a:rPr lang="fr-FR" smtClean="0"/>
              <a:t>25/08/2020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BA79E7-1DB0-4150-8ADC-99595F005DC7}" type="slidenum">
              <a:rPr lang="fr-FR" smtClean="0"/>
              <a:t>‹N°›</a:t>
            </a:fld>
            <a:endParaRPr lang="fr-FR"/>
          </a:p>
        </p:txBody>
      </p:sp>
    </p:spTree>
    <p:extLst>
      <p:ext uri="{BB962C8B-B14F-4D97-AF65-F5344CB8AC3E}">
        <p14:creationId xmlns:p14="http://schemas.microsoft.com/office/powerpoint/2010/main" val="4065580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522096E-CF6B-4CEF-A470-8270F3FE3AD8}" type="datetimeFigureOut">
              <a:rPr lang="fr-FR" smtClean="0"/>
              <a:t>25/08/2020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BA79E7-1DB0-4150-8ADC-99595F005DC7}" type="slidenum">
              <a:rPr lang="fr-FR" smtClean="0"/>
              <a:t>‹N°›</a:t>
            </a:fld>
            <a:endParaRPr lang="fr-FR"/>
          </a:p>
        </p:txBody>
      </p:sp>
    </p:spTree>
    <p:extLst>
      <p:ext uri="{BB962C8B-B14F-4D97-AF65-F5344CB8AC3E}">
        <p14:creationId xmlns:p14="http://schemas.microsoft.com/office/powerpoint/2010/main" val="2060031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522096E-CF6B-4CEF-A470-8270F3FE3AD8}" type="datetimeFigureOut">
              <a:rPr lang="fr-FR" smtClean="0"/>
              <a:t>25/08/2020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BA79E7-1DB0-4150-8ADC-99595F005DC7}" type="slidenum">
              <a:rPr lang="fr-FR" smtClean="0"/>
              <a:t>‹N°›</a:t>
            </a:fld>
            <a:endParaRPr lang="fr-FR"/>
          </a:p>
        </p:txBody>
      </p:sp>
    </p:spTree>
    <p:extLst>
      <p:ext uri="{BB962C8B-B14F-4D97-AF65-F5344CB8AC3E}">
        <p14:creationId xmlns:p14="http://schemas.microsoft.com/office/powerpoint/2010/main" val="2135327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94204FE0-43EB-4405-B19E-7E67A0CDA23C}" type="datetimeFigureOut">
              <a:rPr lang="fr-FR" smtClean="0"/>
              <a:t>25/08/2020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5D330F-DEE8-41ED-8C2F-1350D56C68AC}" type="slidenum">
              <a:rPr lang="fr-FR" smtClean="0"/>
              <a:t>‹N°›</a:t>
            </a:fld>
            <a:endParaRPr lang="fr-FR"/>
          </a:p>
        </p:txBody>
      </p:sp>
    </p:spTree>
    <p:extLst>
      <p:ext uri="{BB962C8B-B14F-4D97-AF65-F5344CB8AC3E}">
        <p14:creationId xmlns:p14="http://schemas.microsoft.com/office/powerpoint/2010/main" val="37832683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4204FE0-43EB-4405-B19E-7E67A0CDA23C}" type="datetimeFigureOut">
              <a:rPr lang="fr-FR" smtClean="0"/>
              <a:t>25/08/2020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5D330F-DEE8-41ED-8C2F-1350D56C68AC}" type="slidenum">
              <a:rPr lang="fr-FR" smtClean="0"/>
              <a:t>‹N°›</a:t>
            </a:fld>
            <a:endParaRPr lang="fr-FR"/>
          </a:p>
        </p:txBody>
      </p:sp>
    </p:spTree>
    <p:extLst>
      <p:ext uri="{BB962C8B-B14F-4D97-AF65-F5344CB8AC3E}">
        <p14:creationId xmlns:p14="http://schemas.microsoft.com/office/powerpoint/2010/main" val="11286743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94204FE0-43EB-4405-B19E-7E67A0CDA23C}" type="datetimeFigureOut">
              <a:rPr lang="fr-FR" smtClean="0"/>
              <a:t>25/08/2020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5D330F-DEE8-41ED-8C2F-1350D56C68AC}" type="slidenum">
              <a:rPr lang="fr-FR" smtClean="0"/>
              <a:t>‹N°›</a:t>
            </a:fld>
            <a:endParaRPr lang="fr-FR"/>
          </a:p>
        </p:txBody>
      </p:sp>
    </p:spTree>
    <p:extLst>
      <p:ext uri="{BB962C8B-B14F-4D97-AF65-F5344CB8AC3E}">
        <p14:creationId xmlns:p14="http://schemas.microsoft.com/office/powerpoint/2010/main" val="15946354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4204FE0-43EB-4405-B19E-7E67A0CDA23C}" type="datetimeFigureOut">
              <a:rPr lang="fr-FR" smtClean="0"/>
              <a:t>25/08/2020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5D330F-DEE8-41ED-8C2F-1350D56C68AC}" type="slidenum">
              <a:rPr lang="fr-FR" smtClean="0"/>
              <a:t>‹N°›</a:t>
            </a:fld>
            <a:endParaRPr lang="fr-FR"/>
          </a:p>
        </p:txBody>
      </p:sp>
    </p:spTree>
    <p:extLst>
      <p:ext uri="{BB962C8B-B14F-4D97-AF65-F5344CB8AC3E}">
        <p14:creationId xmlns:p14="http://schemas.microsoft.com/office/powerpoint/2010/main" val="17718675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4204FE0-43EB-4405-B19E-7E67A0CDA23C}" type="datetimeFigureOut">
              <a:rPr lang="fr-FR" smtClean="0"/>
              <a:t>25/08/2020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5D330F-DEE8-41ED-8C2F-1350D56C68AC}" type="slidenum">
              <a:rPr lang="fr-FR" smtClean="0"/>
              <a:t>‹N°›</a:t>
            </a:fld>
            <a:endParaRPr lang="fr-FR"/>
          </a:p>
        </p:txBody>
      </p:sp>
    </p:spTree>
    <p:extLst>
      <p:ext uri="{BB962C8B-B14F-4D97-AF65-F5344CB8AC3E}">
        <p14:creationId xmlns:p14="http://schemas.microsoft.com/office/powerpoint/2010/main" val="11799563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94204FE0-43EB-4405-B19E-7E67A0CDA23C}" type="datetimeFigureOut">
              <a:rPr lang="fr-FR" smtClean="0"/>
              <a:t>25/08/2020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5D330F-DEE8-41ED-8C2F-1350D56C68AC}" type="slidenum">
              <a:rPr lang="fr-FR" smtClean="0"/>
              <a:t>‹N°›</a:t>
            </a:fld>
            <a:endParaRPr lang="fr-FR"/>
          </a:p>
        </p:txBody>
      </p:sp>
    </p:spTree>
    <p:extLst>
      <p:ext uri="{BB962C8B-B14F-4D97-AF65-F5344CB8AC3E}">
        <p14:creationId xmlns:p14="http://schemas.microsoft.com/office/powerpoint/2010/main" val="35328222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4204FE0-43EB-4405-B19E-7E67A0CDA23C}" type="datetimeFigureOut">
              <a:rPr lang="fr-FR" smtClean="0"/>
              <a:t>25/08/2020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5D330F-DEE8-41ED-8C2F-1350D56C68AC}" type="slidenum">
              <a:rPr lang="fr-FR" smtClean="0"/>
              <a:t>‹N°›</a:t>
            </a:fld>
            <a:endParaRPr lang="fr-FR"/>
          </a:p>
        </p:txBody>
      </p:sp>
    </p:spTree>
    <p:extLst>
      <p:ext uri="{BB962C8B-B14F-4D97-AF65-F5344CB8AC3E}">
        <p14:creationId xmlns:p14="http://schemas.microsoft.com/office/powerpoint/2010/main" val="20827624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94204FE0-43EB-4405-B19E-7E67A0CDA23C}" type="datetimeFigureOut">
              <a:rPr lang="fr-FR" smtClean="0"/>
              <a:t>25/08/2020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5D330F-DEE8-41ED-8C2F-1350D56C68AC}" type="slidenum">
              <a:rPr lang="fr-FR" smtClean="0"/>
              <a:t>‹N°›</a:t>
            </a:fld>
            <a:endParaRPr lang="fr-FR"/>
          </a:p>
        </p:txBody>
      </p:sp>
    </p:spTree>
    <p:extLst>
      <p:ext uri="{BB962C8B-B14F-4D97-AF65-F5344CB8AC3E}">
        <p14:creationId xmlns:p14="http://schemas.microsoft.com/office/powerpoint/2010/main" val="1392205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522096E-CF6B-4CEF-A470-8270F3FE3AD8}" type="datetimeFigureOut">
              <a:rPr lang="fr-FR" smtClean="0"/>
              <a:t>25/08/2020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BA79E7-1DB0-4150-8ADC-99595F005DC7}" type="slidenum">
              <a:rPr lang="fr-FR" smtClean="0"/>
              <a:t>‹N°›</a:t>
            </a:fld>
            <a:endParaRPr lang="fr-FR"/>
          </a:p>
        </p:txBody>
      </p:sp>
    </p:spTree>
    <p:extLst>
      <p:ext uri="{BB962C8B-B14F-4D97-AF65-F5344CB8AC3E}">
        <p14:creationId xmlns:p14="http://schemas.microsoft.com/office/powerpoint/2010/main" val="39011786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94204FE0-43EB-4405-B19E-7E67A0CDA23C}" type="datetimeFigureOut">
              <a:rPr lang="fr-FR" smtClean="0"/>
              <a:t>25/08/2020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5D330F-DEE8-41ED-8C2F-1350D56C68AC}" type="slidenum">
              <a:rPr lang="fr-FR" smtClean="0"/>
              <a:t>‹N°›</a:t>
            </a:fld>
            <a:endParaRPr lang="fr-FR"/>
          </a:p>
        </p:txBody>
      </p:sp>
    </p:spTree>
    <p:extLst>
      <p:ext uri="{BB962C8B-B14F-4D97-AF65-F5344CB8AC3E}">
        <p14:creationId xmlns:p14="http://schemas.microsoft.com/office/powerpoint/2010/main" val="32469766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4204FE0-43EB-4405-B19E-7E67A0CDA23C}" type="datetimeFigureOut">
              <a:rPr lang="fr-FR" smtClean="0"/>
              <a:t>25/08/2020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5D330F-DEE8-41ED-8C2F-1350D56C68AC}" type="slidenum">
              <a:rPr lang="fr-FR" smtClean="0"/>
              <a:t>‹N°›</a:t>
            </a:fld>
            <a:endParaRPr lang="fr-FR"/>
          </a:p>
        </p:txBody>
      </p:sp>
    </p:spTree>
    <p:extLst>
      <p:ext uri="{BB962C8B-B14F-4D97-AF65-F5344CB8AC3E}">
        <p14:creationId xmlns:p14="http://schemas.microsoft.com/office/powerpoint/2010/main" val="35292320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4204FE0-43EB-4405-B19E-7E67A0CDA23C}" type="datetimeFigureOut">
              <a:rPr lang="fr-FR" smtClean="0"/>
              <a:t>25/08/2020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5D330F-DEE8-41ED-8C2F-1350D56C68AC}" type="slidenum">
              <a:rPr lang="fr-FR" smtClean="0"/>
              <a:t>‹N°›</a:t>
            </a:fld>
            <a:endParaRPr lang="fr-FR"/>
          </a:p>
        </p:txBody>
      </p:sp>
    </p:spTree>
    <p:extLst>
      <p:ext uri="{BB962C8B-B14F-4D97-AF65-F5344CB8AC3E}">
        <p14:creationId xmlns:p14="http://schemas.microsoft.com/office/powerpoint/2010/main" val="3301725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0522096E-CF6B-4CEF-A470-8270F3FE3AD8}" type="datetimeFigureOut">
              <a:rPr lang="fr-FR" smtClean="0"/>
              <a:t>25/08/2020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BA79E7-1DB0-4150-8ADC-99595F005DC7}" type="slidenum">
              <a:rPr lang="fr-FR" smtClean="0"/>
              <a:t>‹N°›</a:t>
            </a:fld>
            <a:endParaRPr lang="fr-FR"/>
          </a:p>
        </p:txBody>
      </p:sp>
    </p:spTree>
    <p:extLst>
      <p:ext uri="{BB962C8B-B14F-4D97-AF65-F5344CB8AC3E}">
        <p14:creationId xmlns:p14="http://schemas.microsoft.com/office/powerpoint/2010/main" val="862573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522096E-CF6B-4CEF-A470-8270F3FE3AD8}" type="datetimeFigureOut">
              <a:rPr lang="fr-FR" smtClean="0"/>
              <a:t>25/08/2020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2BA79E7-1DB0-4150-8ADC-99595F005DC7}" type="slidenum">
              <a:rPr lang="fr-FR" smtClean="0"/>
              <a:t>‹N°›</a:t>
            </a:fld>
            <a:endParaRPr lang="fr-FR"/>
          </a:p>
        </p:txBody>
      </p:sp>
    </p:spTree>
    <p:extLst>
      <p:ext uri="{BB962C8B-B14F-4D97-AF65-F5344CB8AC3E}">
        <p14:creationId xmlns:p14="http://schemas.microsoft.com/office/powerpoint/2010/main" val="4053812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522096E-CF6B-4CEF-A470-8270F3FE3AD8}" type="datetimeFigureOut">
              <a:rPr lang="fr-FR" smtClean="0"/>
              <a:t>25/08/2020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2BA79E7-1DB0-4150-8ADC-99595F005DC7}" type="slidenum">
              <a:rPr lang="fr-FR" smtClean="0"/>
              <a:t>‹N°›</a:t>
            </a:fld>
            <a:endParaRPr lang="fr-FR"/>
          </a:p>
        </p:txBody>
      </p:sp>
    </p:spTree>
    <p:extLst>
      <p:ext uri="{BB962C8B-B14F-4D97-AF65-F5344CB8AC3E}">
        <p14:creationId xmlns:p14="http://schemas.microsoft.com/office/powerpoint/2010/main" val="180503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0522096E-CF6B-4CEF-A470-8270F3FE3AD8}" type="datetimeFigureOut">
              <a:rPr lang="fr-FR" smtClean="0"/>
              <a:t>25/08/2020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2BA79E7-1DB0-4150-8ADC-99595F005DC7}" type="slidenum">
              <a:rPr lang="fr-FR" smtClean="0"/>
              <a:t>‹N°›</a:t>
            </a:fld>
            <a:endParaRPr lang="fr-FR"/>
          </a:p>
        </p:txBody>
      </p:sp>
    </p:spTree>
    <p:extLst>
      <p:ext uri="{BB962C8B-B14F-4D97-AF65-F5344CB8AC3E}">
        <p14:creationId xmlns:p14="http://schemas.microsoft.com/office/powerpoint/2010/main" val="2998358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522096E-CF6B-4CEF-A470-8270F3FE3AD8}" type="datetimeFigureOut">
              <a:rPr lang="fr-FR" smtClean="0"/>
              <a:t>25/08/2020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2BA79E7-1DB0-4150-8ADC-99595F005DC7}" type="slidenum">
              <a:rPr lang="fr-FR" smtClean="0"/>
              <a:t>‹N°›</a:t>
            </a:fld>
            <a:endParaRPr lang="fr-FR"/>
          </a:p>
        </p:txBody>
      </p:sp>
    </p:spTree>
    <p:extLst>
      <p:ext uri="{BB962C8B-B14F-4D97-AF65-F5344CB8AC3E}">
        <p14:creationId xmlns:p14="http://schemas.microsoft.com/office/powerpoint/2010/main" val="1053296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0522096E-CF6B-4CEF-A470-8270F3FE3AD8}" type="datetimeFigureOut">
              <a:rPr lang="fr-FR" smtClean="0"/>
              <a:t>25/08/2020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2BA79E7-1DB0-4150-8ADC-99595F005DC7}" type="slidenum">
              <a:rPr lang="fr-FR" smtClean="0"/>
              <a:t>‹N°›</a:t>
            </a:fld>
            <a:endParaRPr lang="fr-FR"/>
          </a:p>
        </p:txBody>
      </p:sp>
    </p:spTree>
    <p:extLst>
      <p:ext uri="{BB962C8B-B14F-4D97-AF65-F5344CB8AC3E}">
        <p14:creationId xmlns:p14="http://schemas.microsoft.com/office/powerpoint/2010/main" val="2010516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0522096E-CF6B-4CEF-A470-8270F3FE3AD8}" type="datetimeFigureOut">
              <a:rPr lang="fr-FR" smtClean="0"/>
              <a:t>25/08/2020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2BA79E7-1DB0-4150-8ADC-99595F005DC7}" type="slidenum">
              <a:rPr lang="fr-FR" smtClean="0"/>
              <a:t>‹N°›</a:t>
            </a:fld>
            <a:endParaRPr lang="fr-FR"/>
          </a:p>
        </p:txBody>
      </p:sp>
    </p:spTree>
    <p:extLst>
      <p:ext uri="{BB962C8B-B14F-4D97-AF65-F5344CB8AC3E}">
        <p14:creationId xmlns:p14="http://schemas.microsoft.com/office/powerpoint/2010/main" val="735492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r="-4000"/>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22096E-CF6B-4CEF-A470-8270F3FE3AD8}" type="datetimeFigureOut">
              <a:rPr lang="fr-FR" smtClean="0"/>
              <a:t>25/08/2020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BA79E7-1DB0-4150-8ADC-99595F005DC7}" type="slidenum">
              <a:rPr lang="fr-FR" smtClean="0"/>
              <a:t>‹N°›</a:t>
            </a:fld>
            <a:endParaRPr lang="fr-FR"/>
          </a:p>
        </p:txBody>
      </p:sp>
    </p:spTree>
    <p:extLst>
      <p:ext uri="{BB962C8B-B14F-4D97-AF65-F5344CB8AC3E}">
        <p14:creationId xmlns:p14="http://schemas.microsoft.com/office/powerpoint/2010/main" val="23102966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r="-4000"/>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204FE0-43EB-4405-B19E-7E67A0CDA23C}" type="datetimeFigureOut">
              <a:rPr lang="fr-FR" smtClean="0"/>
              <a:t>25/08/2020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5D330F-DEE8-41ED-8C2F-1350D56C68AC}" type="slidenum">
              <a:rPr lang="fr-FR" smtClean="0"/>
              <a:t>‹N°›</a:t>
            </a:fld>
            <a:endParaRPr lang="fr-FR"/>
          </a:p>
        </p:txBody>
      </p:sp>
    </p:spTree>
    <p:extLst>
      <p:ext uri="{BB962C8B-B14F-4D97-AF65-F5344CB8AC3E}">
        <p14:creationId xmlns:p14="http://schemas.microsoft.com/office/powerpoint/2010/main" val="10934603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3"/>
          <p:cNvSpPr>
            <a:spLocks noGrp="1"/>
          </p:cNvSpPr>
          <p:nvPr>
            <p:ph type="ctrTitle"/>
          </p:nvPr>
        </p:nvSpPr>
        <p:spPr>
          <a:xfrm>
            <a:off x="1299030" y="621274"/>
            <a:ext cx="6949620" cy="2769626"/>
          </a:xfrm>
        </p:spPr>
        <p:txBody>
          <a:bodyPr>
            <a:normAutofit/>
          </a:bodyPr>
          <a:lstStyle/>
          <a:p>
            <a:pPr marL="0" indent="0" algn="ctr">
              <a:buNone/>
            </a:pPr>
            <a:r>
              <a:rPr lang="fr-FR" sz="2800" dirty="0" smtClean="0">
                <a:latin typeface="Arial" panose="020B0604020202020204" pitchFamily="34" charset="0"/>
                <a:cs typeface="Arial" panose="020B0604020202020204" pitchFamily="34" charset="0"/>
              </a:rPr>
              <a:t>Recueillement - Prière</a:t>
            </a:r>
            <a:endParaRPr lang="fr-FR" sz="2800" dirty="0">
              <a:latin typeface="Arial" panose="020B0604020202020204" pitchFamily="34" charset="0"/>
              <a:cs typeface="Arial" panose="020B0604020202020204" pitchFamily="34" charset="0"/>
            </a:endParaRPr>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7446" y="2686982"/>
            <a:ext cx="4900609" cy="36800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3"/>
          <p:cNvSpPr>
            <a:spLocks noGrp="1"/>
          </p:cNvSpPr>
          <p:nvPr>
            <p:ph type="ctrTitle"/>
          </p:nvPr>
        </p:nvSpPr>
        <p:spPr>
          <a:xfrm>
            <a:off x="1647825" y="1423522"/>
            <a:ext cx="6924675" cy="4948703"/>
          </a:xfrm>
        </p:spPr>
        <p:txBody>
          <a:bodyPr>
            <a:normAutofit fontScale="90000"/>
          </a:bodyPr>
          <a:lstStyle/>
          <a:p>
            <a:pPr algn="just"/>
            <a:r>
              <a:rPr lang="fr-FR" sz="3100" dirty="0" smtClean="0">
                <a:latin typeface="Arial" panose="020B0604020202020204" pitchFamily="34" charset="0"/>
                <a:cs typeface="Arial" panose="020B0604020202020204" pitchFamily="34" charset="0"/>
              </a:rPr>
              <a:t/>
            </a:r>
            <a:br>
              <a:rPr lang="fr-FR" sz="3100" dirty="0" smtClean="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
            </a:r>
            <a:br>
              <a:rPr lang="fr-FR" sz="3100" dirty="0">
                <a:latin typeface="Arial" panose="020B0604020202020204" pitchFamily="34" charset="0"/>
                <a:cs typeface="Arial" panose="020B0604020202020204" pitchFamily="34" charset="0"/>
              </a:rPr>
            </a:br>
            <a:r>
              <a:rPr lang="fr-FR" sz="3100" dirty="0" smtClean="0">
                <a:latin typeface="Arial" panose="020B0604020202020204" pitchFamily="34" charset="0"/>
                <a:cs typeface="Arial" panose="020B0604020202020204" pitchFamily="34" charset="0"/>
              </a:rPr>
              <a:t/>
            </a:r>
            <a:br>
              <a:rPr lang="fr-FR" sz="3100" dirty="0" smtClean="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
            </a:r>
            <a:br>
              <a:rPr lang="fr-FR" sz="3100" dirty="0">
                <a:latin typeface="Arial" panose="020B0604020202020204" pitchFamily="34" charset="0"/>
                <a:cs typeface="Arial" panose="020B0604020202020204" pitchFamily="34" charset="0"/>
              </a:rPr>
            </a:br>
            <a:r>
              <a:rPr lang="fr-FR" sz="3100" dirty="0" smtClean="0">
                <a:latin typeface="Arial" panose="020B0604020202020204" pitchFamily="34" charset="0"/>
                <a:cs typeface="Arial" panose="020B0604020202020204" pitchFamily="34" charset="0"/>
              </a:rPr>
              <a:t/>
            </a:r>
            <a:br>
              <a:rPr lang="fr-FR" sz="3100" dirty="0" smtClean="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
            </a:r>
            <a:br>
              <a:rPr lang="fr-FR" sz="3100" dirty="0">
                <a:latin typeface="Arial" panose="020B0604020202020204" pitchFamily="34" charset="0"/>
                <a:cs typeface="Arial" panose="020B0604020202020204" pitchFamily="34" charset="0"/>
              </a:rPr>
            </a:br>
            <a:r>
              <a:rPr lang="fr-FR" sz="3100" dirty="0" smtClean="0">
                <a:latin typeface="Arial" panose="020B0604020202020204" pitchFamily="34" charset="0"/>
                <a:cs typeface="Arial" panose="020B0604020202020204" pitchFamily="34" charset="0"/>
              </a:rPr>
              <a:t/>
            </a:r>
            <a:br>
              <a:rPr lang="fr-FR" sz="3100" dirty="0" smtClean="0">
                <a:latin typeface="Arial" panose="020B0604020202020204" pitchFamily="34" charset="0"/>
                <a:cs typeface="Arial" panose="020B0604020202020204" pitchFamily="34" charset="0"/>
              </a:rPr>
            </a:br>
            <a:r>
              <a:rPr lang="fr-FR" sz="3100" dirty="0" smtClean="0">
                <a:latin typeface="Arial" panose="020B0604020202020204" pitchFamily="34" charset="0"/>
                <a:cs typeface="Arial" panose="020B0604020202020204" pitchFamily="34" charset="0"/>
              </a:rPr>
              <a:t/>
            </a:r>
            <a:br>
              <a:rPr lang="fr-FR" sz="3100" dirty="0" smtClean="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
            </a:r>
            <a:br>
              <a:rPr lang="fr-FR" sz="3100" dirty="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	</a:t>
            </a:r>
            <a:r>
              <a:rPr lang="fr-FR" sz="2200" dirty="0" smtClean="0">
                <a:latin typeface="Arial" panose="020B0604020202020204" pitchFamily="34" charset="0"/>
                <a:cs typeface="Arial" panose="020B0604020202020204" pitchFamily="34" charset="0"/>
              </a:rPr>
              <a:t>Jésus </a:t>
            </a:r>
            <a:r>
              <a:rPr lang="fr-FR" sz="2200" dirty="0">
                <a:latin typeface="Arial" panose="020B0604020202020204" pitchFamily="34" charset="0"/>
                <a:cs typeface="Arial" panose="020B0604020202020204" pitchFamily="34" charset="0"/>
              </a:rPr>
              <a:t>et ses disciples arrivent à Jéricho. Et tandis que Jésus sortait de Jéricho avec ses disciples et une foule nombreuse, le fils de Timée, </a:t>
            </a:r>
            <a:r>
              <a:rPr lang="fr-FR" sz="2200" dirty="0" err="1">
                <a:latin typeface="Arial" panose="020B0604020202020204" pitchFamily="34" charset="0"/>
                <a:cs typeface="Arial" panose="020B0604020202020204" pitchFamily="34" charset="0"/>
              </a:rPr>
              <a:t>Bartimée</a:t>
            </a:r>
            <a:r>
              <a:rPr lang="fr-FR" sz="2200" dirty="0">
                <a:latin typeface="Arial" panose="020B0604020202020204" pitchFamily="34" charset="0"/>
                <a:cs typeface="Arial" panose="020B0604020202020204" pitchFamily="34" charset="0"/>
              </a:rPr>
              <a:t>, un aveugle qui mendiait, était assis au bord du </a:t>
            </a:r>
            <a:r>
              <a:rPr lang="fr-FR" sz="2200" dirty="0" smtClean="0">
                <a:latin typeface="Arial" panose="020B0604020202020204" pitchFamily="34" charset="0"/>
                <a:cs typeface="Arial" panose="020B0604020202020204" pitchFamily="34" charset="0"/>
              </a:rPr>
              <a:t>chemin. Quand </a:t>
            </a:r>
            <a:r>
              <a:rPr lang="fr-FR" sz="2200" dirty="0">
                <a:latin typeface="Arial" panose="020B0604020202020204" pitchFamily="34" charset="0"/>
                <a:cs typeface="Arial" panose="020B0604020202020204" pitchFamily="34" charset="0"/>
              </a:rPr>
              <a:t>il entendit que c’était Jésus de Nazareth, il se mit à crier : « Fils de David, Jésus, prends pitié de moi ! </a:t>
            </a:r>
            <a:r>
              <a:rPr lang="fr-FR" sz="2200" dirty="0" smtClean="0">
                <a:latin typeface="Arial" panose="020B0604020202020204" pitchFamily="34" charset="0"/>
                <a:cs typeface="Arial" panose="020B0604020202020204" pitchFamily="34" charset="0"/>
              </a:rPr>
              <a:t>» </a:t>
            </a:r>
            <a:br>
              <a:rPr lang="fr-FR" sz="2200" dirty="0" smtClean="0">
                <a:latin typeface="Arial" panose="020B0604020202020204" pitchFamily="34" charset="0"/>
                <a:cs typeface="Arial" panose="020B0604020202020204" pitchFamily="34" charset="0"/>
              </a:rPr>
            </a:br>
            <a:r>
              <a:rPr lang="fr-FR" sz="2200" dirty="0">
                <a:latin typeface="Arial" panose="020B0604020202020204" pitchFamily="34" charset="0"/>
                <a:cs typeface="Arial" panose="020B0604020202020204" pitchFamily="34" charset="0"/>
              </a:rPr>
              <a:t>	</a:t>
            </a:r>
            <a:r>
              <a:rPr lang="fr-FR" sz="2200" dirty="0" smtClean="0">
                <a:latin typeface="Arial" panose="020B0604020202020204" pitchFamily="34" charset="0"/>
                <a:cs typeface="Arial" panose="020B0604020202020204" pitchFamily="34" charset="0"/>
              </a:rPr>
              <a:t>Beaucoup </a:t>
            </a:r>
            <a:r>
              <a:rPr lang="fr-FR" sz="2200" dirty="0">
                <a:latin typeface="Arial" panose="020B0604020202020204" pitchFamily="34" charset="0"/>
                <a:cs typeface="Arial" panose="020B0604020202020204" pitchFamily="34" charset="0"/>
              </a:rPr>
              <a:t>de gens le rabrouaient pour le faire taire, mais il criait de plus belle : « Fils de David, prends pitié de moi ! </a:t>
            </a:r>
            <a:r>
              <a:rPr lang="fr-FR" sz="2200" dirty="0" smtClean="0">
                <a:latin typeface="Arial" panose="020B0604020202020204" pitchFamily="34" charset="0"/>
                <a:cs typeface="Arial" panose="020B0604020202020204" pitchFamily="34" charset="0"/>
              </a:rPr>
              <a:t>» Jésus </a:t>
            </a:r>
            <a:r>
              <a:rPr lang="fr-FR" sz="2200" dirty="0">
                <a:latin typeface="Arial" panose="020B0604020202020204" pitchFamily="34" charset="0"/>
                <a:cs typeface="Arial" panose="020B0604020202020204" pitchFamily="34" charset="0"/>
              </a:rPr>
              <a:t>s’arrête et dit : « Appelez-le. » </a:t>
            </a:r>
            <a:br>
              <a:rPr lang="fr-FR" sz="2200" dirty="0">
                <a:latin typeface="Arial" panose="020B0604020202020204" pitchFamily="34" charset="0"/>
                <a:cs typeface="Arial" panose="020B0604020202020204" pitchFamily="34" charset="0"/>
              </a:rPr>
            </a:br>
            <a:r>
              <a:rPr lang="fr-FR" sz="2200" dirty="0" smtClean="0">
                <a:latin typeface="Arial" panose="020B0604020202020204" pitchFamily="34" charset="0"/>
                <a:cs typeface="Arial" panose="020B0604020202020204" pitchFamily="34" charset="0"/>
              </a:rPr>
              <a:t>	On </a:t>
            </a:r>
            <a:r>
              <a:rPr lang="fr-FR" sz="2200" dirty="0">
                <a:latin typeface="Arial" panose="020B0604020202020204" pitchFamily="34" charset="0"/>
                <a:cs typeface="Arial" panose="020B0604020202020204" pitchFamily="34" charset="0"/>
              </a:rPr>
              <a:t>appelle donc l’aveugle, et on lui dit : « Confiance, lève-toi ; il t’appelle. </a:t>
            </a:r>
            <a:r>
              <a:rPr lang="fr-FR" sz="2200" dirty="0" smtClean="0">
                <a:latin typeface="Arial" panose="020B0604020202020204" pitchFamily="34" charset="0"/>
                <a:cs typeface="Arial" panose="020B0604020202020204" pitchFamily="34" charset="0"/>
              </a:rPr>
              <a:t>» L’aveugle </a:t>
            </a:r>
            <a:r>
              <a:rPr lang="fr-FR" sz="2200" dirty="0">
                <a:latin typeface="Arial" panose="020B0604020202020204" pitchFamily="34" charset="0"/>
                <a:cs typeface="Arial" panose="020B0604020202020204" pitchFamily="34" charset="0"/>
              </a:rPr>
              <a:t>jeta son manteau, bondit et courut vers </a:t>
            </a:r>
            <a:r>
              <a:rPr lang="fr-FR" sz="2200" dirty="0" smtClean="0">
                <a:latin typeface="Arial" panose="020B0604020202020204" pitchFamily="34" charset="0"/>
                <a:cs typeface="Arial" panose="020B0604020202020204" pitchFamily="34" charset="0"/>
              </a:rPr>
              <a:t>Jésus. Prenant </a:t>
            </a:r>
            <a:r>
              <a:rPr lang="fr-FR" sz="2200" dirty="0">
                <a:latin typeface="Arial" panose="020B0604020202020204" pitchFamily="34" charset="0"/>
                <a:cs typeface="Arial" panose="020B0604020202020204" pitchFamily="34" charset="0"/>
              </a:rPr>
              <a:t>la parole, Jésus lui dit : « Que veux-tu que je fasse pour toi ? » L’aveugle lui dit : « </a:t>
            </a:r>
            <a:r>
              <a:rPr lang="fr-FR" sz="2200" dirty="0" err="1">
                <a:latin typeface="Arial" panose="020B0604020202020204" pitchFamily="34" charset="0"/>
                <a:cs typeface="Arial" panose="020B0604020202020204" pitchFamily="34" charset="0"/>
              </a:rPr>
              <a:t>Rabbouni</a:t>
            </a:r>
            <a:r>
              <a:rPr lang="fr-FR" sz="2200" dirty="0">
                <a:latin typeface="Arial" panose="020B0604020202020204" pitchFamily="34" charset="0"/>
                <a:cs typeface="Arial" panose="020B0604020202020204" pitchFamily="34" charset="0"/>
              </a:rPr>
              <a:t>, que je retrouve la vue ! </a:t>
            </a:r>
            <a:r>
              <a:rPr lang="fr-FR" sz="2200" dirty="0" smtClean="0">
                <a:latin typeface="Arial" panose="020B0604020202020204" pitchFamily="34" charset="0"/>
                <a:cs typeface="Arial" panose="020B0604020202020204" pitchFamily="34" charset="0"/>
              </a:rPr>
              <a:t>» Et </a:t>
            </a:r>
            <a:r>
              <a:rPr lang="fr-FR" sz="2200" dirty="0">
                <a:latin typeface="Arial" panose="020B0604020202020204" pitchFamily="34" charset="0"/>
                <a:cs typeface="Arial" panose="020B0604020202020204" pitchFamily="34" charset="0"/>
              </a:rPr>
              <a:t>Jésus lui dit : « Va, ta foi t’a sauvé. » Aussitôt l’homme retrouva la vue, et il suivait Jésus </a:t>
            </a:r>
            <a:r>
              <a:rPr lang="fr-FR" sz="2200" dirty="0" smtClean="0">
                <a:latin typeface="Arial" panose="020B0604020202020204" pitchFamily="34" charset="0"/>
                <a:cs typeface="Arial" panose="020B0604020202020204" pitchFamily="34" charset="0"/>
              </a:rPr>
              <a:t>sur le </a:t>
            </a:r>
            <a:r>
              <a:rPr lang="fr-FR" sz="2200" dirty="0">
                <a:latin typeface="Arial" panose="020B0604020202020204" pitchFamily="34" charset="0"/>
                <a:cs typeface="Arial" panose="020B0604020202020204" pitchFamily="34" charset="0"/>
              </a:rPr>
              <a:t>chemin</a:t>
            </a:r>
            <a:r>
              <a:rPr lang="fr-FR" sz="2200" dirty="0" smtClean="0">
                <a:latin typeface="Arial" panose="020B0604020202020204" pitchFamily="34" charset="0"/>
                <a:cs typeface="Arial" panose="020B0604020202020204" pitchFamily="34" charset="0"/>
              </a:rPr>
              <a:t>.</a:t>
            </a:r>
            <a:br>
              <a:rPr lang="fr-FR" sz="2200" dirty="0" smtClean="0">
                <a:latin typeface="Arial" panose="020B0604020202020204" pitchFamily="34" charset="0"/>
                <a:cs typeface="Arial" panose="020B0604020202020204" pitchFamily="34" charset="0"/>
              </a:rPr>
            </a:br>
            <a:r>
              <a:rPr lang="fr-FR" sz="2200" dirty="0">
                <a:latin typeface="Arial" panose="020B0604020202020204" pitchFamily="34" charset="0"/>
                <a:cs typeface="Arial" panose="020B0604020202020204" pitchFamily="34" charset="0"/>
              </a:rPr>
              <a:t/>
            </a:r>
            <a:br>
              <a:rPr lang="fr-FR" sz="2200" dirty="0">
                <a:latin typeface="Arial" panose="020B0604020202020204" pitchFamily="34" charset="0"/>
                <a:cs typeface="Arial" panose="020B0604020202020204" pitchFamily="34" charset="0"/>
              </a:rPr>
            </a:br>
            <a:r>
              <a:rPr lang="fr-FR" sz="2800" dirty="0" smtClean="0">
                <a:latin typeface="Arial" panose="020B0604020202020204" pitchFamily="34" charset="0"/>
                <a:cs typeface="Arial" panose="020B0604020202020204" pitchFamily="34" charset="0"/>
              </a:rPr>
              <a:t/>
            </a:r>
            <a:br>
              <a:rPr lang="fr-FR" sz="2800" dirty="0" smtClean="0">
                <a:latin typeface="Arial" panose="020B0604020202020204" pitchFamily="34" charset="0"/>
                <a:cs typeface="Arial" panose="020B0604020202020204" pitchFamily="34" charset="0"/>
              </a:rPr>
            </a:br>
            <a:r>
              <a:rPr lang="fr-FR" sz="2800" dirty="0">
                <a:latin typeface="Arial" panose="020B0604020202020204" pitchFamily="34" charset="0"/>
                <a:cs typeface="Arial" panose="020B0604020202020204" pitchFamily="34" charset="0"/>
              </a:rPr>
              <a:t/>
            </a:r>
            <a:br>
              <a:rPr lang="fr-FR" sz="2800" dirty="0">
                <a:latin typeface="Arial" panose="020B0604020202020204" pitchFamily="34" charset="0"/>
                <a:cs typeface="Arial" panose="020B0604020202020204" pitchFamily="34" charset="0"/>
              </a:rPr>
            </a:br>
            <a:r>
              <a:rPr lang="fr-FR" sz="2800" dirty="0" smtClean="0">
                <a:latin typeface="Arial" panose="020B0604020202020204" pitchFamily="34" charset="0"/>
                <a:cs typeface="Arial" panose="020B0604020202020204" pitchFamily="34" charset="0"/>
              </a:rPr>
              <a:t/>
            </a:r>
            <a:br>
              <a:rPr lang="fr-FR" sz="2800" dirty="0" smtClean="0">
                <a:latin typeface="Arial" panose="020B0604020202020204" pitchFamily="34" charset="0"/>
                <a:cs typeface="Arial" panose="020B0604020202020204" pitchFamily="34" charset="0"/>
              </a:rPr>
            </a:br>
            <a:r>
              <a:rPr lang="fr-FR" sz="2800" dirty="0">
                <a:latin typeface="Arial" panose="020B0604020202020204" pitchFamily="34" charset="0"/>
                <a:cs typeface="Arial" panose="020B0604020202020204" pitchFamily="34" charset="0"/>
              </a:rPr>
              <a:t/>
            </a:r>
            <a:br>
              <a:rPr lang="fr-FR" sz="2800" dirty="0">
                <a:latin typeface="Arial" panose="020B0604020202020204" pitchFamily="34" charset="0"/>
                <a:cs typeface="Arial" panose="020B0604020202020204" pitchFamily="34" charset="0"/>
              </a:rPr>
            </a:br>
            <a:r>
              <a:rPr lang="fr-FR" sz="2800" dirty="0" smtClean="0">
                <a:latin typeface="Arial" panose="020B0604020202020204" pitchFamily="34" charset="0"/>
                <a:cs typeface="Arial" panose="020B0604020202020204" pitchFamily="34" charset="0"/>
              </a:rPr>
              <a:t/>
            </a:r>
            <a:br>
              <a:rPr lang="fr-FR" sz="2800" dirty="0" smtClean="0">
                <a:latin typeface="Arial" panose="020B0604020202020204" pitchFamily="34" charset="0"/>
                <a:cs typeface="Arial" panose="020B0604020202020204" pitchFamily="34" charset="0"/>
              </a:rPr>
            </a:br>
            <a:r>
              <a:rPr lang="fr-FR" sz="2800" dirty="0">
                <a:latin typeface="Arial" panose="020B0604020202020204" pitchFamily="34" charset="0"/>
                <a:cs typeface="Arial" panose="020B0604020202020204" pitchFamily="34" charset="0"/>
              </a:rPr>
              <a:t/>
            </a:r>
            <a:br>
              <a:rPr lang="fr-FR" sz="2800" dirty="0">
                <a:latin typeface="Arial" panose="020B0604020202020204" pitchFamily="34" charset="0"/>
                <a:cs typeface="Arial" panose="020B0604020202020204" pitchFamily="34" charset="0"/>
              </a:rPr>
            </a:br>
            <a:r>
              <a:rPr lang="fr-FR" sz="2800" dirty="0" smtClean="0">
                <a:latin typeface="Arial" panose="020B0604020202020204" pitchFamily="34" charset="0"/>
                <a:cs typeface="Arial" panose="020B0604020202020204" pitchFamily="34" charset="0"/>
              </a:rPr>
              <a:t/>
            </a:r>
            <a:br>
              <a:rPr lang="fr-FR" sz="2800" dirty="0" smtClean="0">
                <a:latin typeface="Arial" panose="020B0604020202020204" pitchFamily="34" charset="0"/>
                <a:cs typeface="Arial" panose="020B0604020202020204" pitchFamily="34" charset="0"/>
              </a:rPr>
            </a:br>
            <a:r>
              <a:rPr lang="fr-FR" sz="2800" dirty="0">
                <a:latin typeface="Arial" panose="020B0604020202020204" pitchFamily="34" charset="0"/>
                <a:cs typeface="Arial" panose="020B0604020202020204" pitchFamily="34" charset="0"/>
              </a:rPr>
              <a:t/>
            </a:r>
            <a:br>
              <a:rPr lang="fr-FR" sz="2800" dirty="0">
                <a:latin typeface="Arial" panose="020B0604020202020204" pitchFamily="34" charset="0"/>
                <a:cs typeface="Arial" panose="020B0604020202020204" pitchFamily="34" charset="0"/>
              </a:rPr>
            </a:br>
            <a:endParaRPr lang="fr-FR" sz="2800" dirty="0">
              <a:latin typeface="Arial" panose="020B0604020202020204" pitchFamily="34" charset="0"/>
              <a:cs typeface="Arial" panose="020B0604020202020204" pitchFamily="34" charset="0"/>
            </a:endParaRPr>
          </a:p>
        </p:txBody>
      </p:sp>
      <p:sp>
        <p:nvSpPr>
          <p:cNvPr id="2" name="ZoneTexte 1"/>
          <p:cNvSpPr txBox="1"/>
          <p:nvPr/>
        </p:nvSpPr>
        <p:spPr>
          <a:xfrm>
            <a:off x="2352675" y="533400"/>
            <a:ext cx="6410325" cy="523220"/>
          </a:xfrm>
          <a:prstGeom prst="rect">
            <a:avLst/>
          </a:prstGeom>
          <a:noFill/>
        </p:spPr>
        <p:txBody>
          <a:bodyPr wrap="square" rtlCol="0">
            <a:spAutoFit/>
          </a:bodyPr>
          <a:lstStyle/>
          <a:p>
            <a:pPr algn="ctr"/>
            <a:r>
              <a:rPr lang="fr-FR" sz="2800" dirty="0">
                <a:latin typeface="Arial" panose="020B0604020202020204" pitchFamily="34" charset="0"/>
                <a:cs typeface="Arial" panose="020B0604020202020204" pitchFamily="34" charset="0"/>
              </a:rPr>
              <a:t>Evangile selon Saint </a:t>
            </a:r>
            <a:r>
              <a:rPr lang="fr-FR" sz="2800" dirty="0" smtClean="0">
                <a:latin typeface="Arial" panose="020B0604020202020204" pitchFamily="34" charset="0"/>
                <a:cs typeface="Arial" panose="020B0604020202020204" pitchFamily="34" charset="0"/>
              </a:rPr>
              <a:t>Marc </a:t>
            </a:r>
            <a:r>
              <a:rPr lang="fr-FR" dirty="0" smtClean="0">
                <a:latin typeface="Arial" panose="020B0604020202020204" pitchFamily="34" charset="0"/>
                <a:cs typeface="Arial" panose="020B0604020202020204" pitchFamily="34" charset="0"/>
              </a:rPr>
              <a:t>(10,46-52)</a:t>
            </a:r>
            <a:endParaRPr lang="fr-FR"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7750" y="372925"/>
            <a:ext cx="1490980" cy="1117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3986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3"/>
          <p:cNvSpPr>
            <a:spLocks noGrp="1"/>
          </p:cNvSpPr>
          <p:nvPr>
            <p:ph type="ctrTitle"/>
          </p:nvPr>
        </p:nvSpPr>
        <p:spPr>
          <a:xfrm>
            <a:off x="1676401" y="1073497"/>
            <a:ext cx="6819900" cy="5534025"/>
          </a:xfrm>
        </p:spPr>
        <p:txBody>
          <a:bodyPr>
            <a:normAutofit fontScale="90000"/>
          </a:bodyPr>
          <a:lstStyle/>
          <a:p>
            <a:pPr>
              <a:spcAft>
                <a:spcPts val="0"/>
              </a:spcAft>
            </a:pPr>
            <a:r>
              <a:rPr lang="fr-FR" sz="3100" dirty="0" smtClean="0">
                <a:latin typeface="Arial" panose="020B0604020202020204" pitchFamily="34" charset="0"/>
                <a:cs typeface="Arial" panose="020B0604020202020204" pitchFamily="34" charset="0"/>
              </a:rPr>
              <a:t/>
            </a:r>
            <a:br>
              <a:rPr lang="fr-FR" sz="3100" dirty="0" smtClean="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
            </a:r>
            <a:br>
              <a:rPr lang="fr-FR" sz="3100" dirty="0">
                <a:latin typeface="Arial" panose="020B0604020202020204" pitchFamily="34" charset="0"/>
                <a:cs typeface="Arial" panose="020B0604020202020204" pitchFamily="34" charset="0"/>
              </a:rPr>
            </a:br>
            <a:r>
              <a:rPr lang="fr-FR" sz="3100" dirty="0" smtClean="0">
                <a:latin typeface="Arial" panose="020B0604020202020204" pitchFamily="34" charset="0"/>
                <a:cs typeface="Arial" panose="020B0604020202020204" pitchFamily="34" charset="0"/>
              </a:rPr>
              <a:t/>
            </a:r>
            <a:br>
              <a:rPr lang="fr-FR" sz="3100" dirty="0" smtClean="0">
                <a:latin typeface="Arial" panose="020B0604020202020204" pitchFamily="34" charset="0"/>
                <a:cs typeface="Arial" panose="020B0604020202020204" pitchFamily="34" charset="0"/>
              </a:rPr>
            </a:br>
            <a:r>
              <a:rPr lang="fr-FR" sz="3100" dirty="0" smtClean="0">
                <a:latin typeface="Arial" panose="020B0604020202020204" pitchFamily="34" charset="0"/>
                <a:cs typeface="Arial" panose="020B0604020202020204" pitchFamily="34" charset="0"/>
              </a:rPr>
              <a:t/>
            </a:r>
            <a:br>
              <a:rPr lang="fr-FR" sz="3100" dirty="0" smtClean="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
            </a:r>
            <a:br>
              <a:rPr lang="fr-FR" sz="3100" dirty="0">
                <a:latin typeface="Arial" panose="020B0604020202020204" pitchFamily="34" charset="0"/>
                <a:cs typeface="Arial" panose="020B0604020202020204" pitchFamily="34" charset="0"/>
              </a:rPr>
            </a:br>
            <a:r>
              <a:rPr lang="fr-FR" sz="3100" dirty="0" smtClean="0">
                <a:latin typeface="Arial" panose="020B0604020202020204" pitchFamily="34" charset="0"/>
                <a:cs typeface="Arial" panose="020B0604020202020204" pitchFamily="34" charset="0"/>
              </a:rPr>
              <a:t/>
            </a:r>
            <a:br>
              <a:rPr lang="fr-FR" sz="3100" dirty="0" smtClean="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
            </a:r>
            <a:br>
              <a:rPr lang="fr-FR" sz="3100" dirty="0">
                <a:latin typeface="Arial" panose="020B0604020202020204" pitchFamily="34" charset="0"/>
                <a:cs typeface="Arial" panose="020B0604020202020204" pitchFamily="34" charset="0"/>
              </a:rPr>
            </a:br>
            <a:r>
              <a:rPr lang="fr-FR" sz="3100" dirty="0" smtClean="0">
                <a:latin typeface="Arial" panose="020B0604020202020204" pitchFamily="34" charset="0"/>
                <a:cs typeface="Arial" panose="020B0604020202020204" pitchFamily="34" charset="0"/>
              </a:rPr>
              <a:t/>
            </a:r>
            <a:br>
              <a:rPr lang="fr-FR" sz="3100" dirty="0" smtClean="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
            </a:r>
            <a:br>
              <a:rPr lang="fr-FR" sz="3100" dirty="0">
                <a:latin typeface="Arial" panose="020B0604020202020204" pitchFamily="34" charset="0"/>
                <a:cs typeface="Arial" panose="020B0604020202020204" pitchFamily="34" charset="0"/>
              </a:rPr>
            </a:br>
            <a:r>
              <a:rPr lang="fr-FR" sz="3100" dirty="0" smtClean="0">
                <a:latin typeface="Arial" panose="020B0604020202020204" pitchFamily="34" charset="0"/>
                <a:cs typeface="Arial" panose="020B0604020202020204" pitchFamily="34" charset="0"/>
              </a:rPr>
              <a:t/>
            </a:r>
            <a:br>
              <a:rPr lang="fr-FR" sz="3100" dirty="0" smtClean="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
            </a:r>
            <a:br>
              <a:rPr lang="fr-FR" sz="3100" dirty="0">
                <a:latin typeface="Arial" panose="020B0604020202020204" pitchFamily="34" charset="0"/>
                <a:cs typeface="Arial" panose="020B0604020202020204" pitchFamily="34" charset="0"/>
              </a:rPr>
            </a:br>
            <a:r>
              <a:rPr lang="fr-FR" sz="3100" dirty="0" smtClean="0">
                <a:latin typeface="Arial" panose="020B0604020202020204" pitchFamily="34" charset="0"/>
                <a:cs typeface="Arial" panose="020B0604020202020204" pitchFamily="34" charset="0"/>
              </a:rPr>
              <a:t/>
            </a:r>
            <a:br>
              <a:rPr lang="fr-FR" sz="3100" dirty="0" smtClean="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
            </a:r>
            <a:br>
              <a:rPr lang="fr-FR" sz="3100" dirty="0">
                <a:latin typeface="Arial" panose="020B0604020202020204" pitchFamily="34" charset="0"/>
                <a:cs typeface="Arial" panose="020B0604020202020204" pitchFamily="34" charset="0"/>
              </a:rPr>
            </a:br>
            <a:r>
              <a:rPr lang="fr-FR" sz="2200" dirty="0" smtClean="0">
                <a:solidFill>
                  <a:prstClr val="black"/>
                </a:solidFill>
                <a:latin typeface="Arial" panose="020B0604020202020204" pitchFamily="34" charset="0"/>
                <a:ea typeface="Calibri"/>
                <a:cs typeface="Arial" panose="020B0604020202020204" pitchFamily="34" charset="0"/>
              </a:rPr>
              <a:t>Seigneur</a:t>
            </a:r>
            <a:r>
              <a:rPr lang="fr-FR" sz="2200" dirty="0">
                <a:solidFill>
                  <a:prstClr val="black"/>
                </a:solidFill>
                <a:latin typeface="Arial" panose="020B0604020202020204" pitchFamily="34" charset="0"/>
                <a:ea typeface="Calibri"/>
                <a:cs typeface="Arial" panose="020B0604020202020204" pitchFamily="34" charset="0"/>
              </a:rPr>
              <a:t>,</a:t>
            </a:r>
            <a:br>
              <a:rPr lang="fr-FR" sz="2200" dirty="0">
                <a:solidFill>
                  <a:prstClr val="black"/>
                </a:solidFill>
                <a:latin typeface="Arial" panose="020B0604020202020204" pitchFamily="34" charset="0"/>
                <a:ea typeface="Calibri"/>
                <a:cs typeface="Arial" panose="020B0604020202020204" pitchFamily="34" charset="0"/>
              </a:rPr>
            </a:br>
            <a:r>
              <a:rPr lang="fr-FR" sz="2200" dirty="0">
                <a:solidFill>
                  <a:prstClr val="black"/>
                </a:solidFill>
                <a:latin typeface="Arial" panose="020B0604020202020204" pitchFamily="34" charset="0"/>
                <a:ea typeface="Calibri"/>
                <a:cs typeface="Arial" panose="020B0604020202020204" pitchFamily="34" charset="0"/>
              </a:rPr>
              <a:t>Ce matin, tu nous vois comme des mendiants, </a:t>
            </a:r>
            <a:r>
              <a:rPr lang="fr-FR" sz="2200" dirty="0" smtClean="0">
                <a:solidFill>
                  <a:prstClr val="black"/>
                </a:solidFill>
                <a:latin typeface="Arial" panose="020B0604020202020204" pitchFamily="34" charset="0"/>
                <a:ea typeface="Calibri"/>
                <a:cs typeface="Arial" panose="020B0604020202020204" pitchFamily="34" charset="0"/>
              </a:rPr>
              <a:t/>
            </a:r>
            <a:br>
              <a:rPr lang="fr-FR" sz="2200" dirty="0" smtClean="0">
                <a:solidFill>
                  <a:prstClr val="black"/>
                </a:solidFill>
                <a:latin typeface="Arial" panose="020B0604020202020204" pitchFamily="34" charset="0"/>
                <a:ea typeface="Calibri"/>
                <a:cs typeface="Arial" panose="020B0604020202020204" pitchFamily="34" charset="0"/>
              </a:rPr>
            </a:br>
            <a:r>
              <a:rPr lang="fr-FR" sz="2200" dirty="0" smtClean="0">
                <a:solidFill>
                  <a:prstClr val="black"/>
                </a:solidFill>
                <a:latin typeface="Arial" panose="020B0604020202020204" pitchFamily="34" charset="0"/>
                <a:ea typeface="Calibri"/>
                <a:cs typeface="Arial" panose="020B0604020202020204" pitchFamily="34" charset="0"/>
              </a:rPr>
              <a:t>un </a:t>
            </a:r>
            <a:r>
              <a:rPr lang="fr-FR" sz="2200" dirty="0">
                <a:solidFill>
                  <a:prstClr val="black"/>
                </a:solidFill>
                <a:latin typeface="Arial" panose="020B0604020202020204" pitchFamily="34" charset="0"/>
                <a:ea typeface="Calibri"/>
                <a:cs typeface="Arial" panose="020B0604020202020204" pitchFamily="34" charset="0"/>
              </a:rPr>
              <a:t>peu aveugle quant à l’année à </a:t>
            </a:r>
            <a:r>
              <a:rPr lang="fr-FR" sz="2200" dirty="0" smtClean="0">
                <a:solidFill>
                  <a:prstClr val="black"/>
                </a:solidFill>
                <a:latin typeface="Arial" panose="020B0604020202020204" pitchFamily="34" charset="0"/>
                <a:ea typeface="Calibri"/>
                <a:cs typeface="Arial" panose="020B0604020202020204" pitchFamily="34" charset="0"/>
              </a:rPr>
              <a:t>venir. </a:t>
            </a:r>
            <a:br>
              <a:rPr lang="fr-FR" sz="2200" dirty="0" smtClean="0">
                <a:solidFill>
                  <a:prstClr val="black"/>
                </a:solidFill>
                <a:latin typeface="Arial" panose="020B0604020202020204" pitchFamily="34" charset="0"/>
                <a:ea typeface="Calibri"/>
                <a:cs typeface="Arial" panose="020B0604020202020204" pitchFamily="34" charset="0"/>
              </a:rPr>
            </a:br>
            <a:r>
              <a:rPr lang="fr-FR" sz="2200" dirty="0" smtClean="0">
                <a:solidFill>
                  <a:prstClr val="black"/>
                </a:solidFill>
                <a:latin typeface="Arial" panose="020B0604020202020204" pitchFamily="34" charset="0"/>
                <a:ea typeface="Calibri"/>
                <a:cs typeface="Arial" panose="020B0604020202020204" pitchFamily="34" charset="0"/>
              </a:rPr>
              <a:t>Nous </a:t>
            </a:r>
            <a:r>
              <a:rPr lang="fr-FR" sz="2200" dirty="0">
                <a:solidFill>
                  <a:prstClr val="black"/>
                </a:solidFill>
                <a:latin typeface="Arial" panose="020B0604020202020204" pitchFamily="34" charset="0"/>
                <a:ea typeface="Calibri"/>
                <a:cs typeface="Arial" panose="020B0604020202020204" pitchFamily="34" charset="0"/>
              </a:rPr>
              <a:t>craignons une reprise de la pandémie, </a:t>
            </a:r>
            <a:r>
              <a:rPr lang="fr-FR" sz="2200" dirty="0" smtClean="0">
                <a:solidFill>
                  <a:prstClr val="black"/>
                </a:solidFill>
                <a:latin typeface="Arial" panose="020B0604020202020204" pitchFamily="34" charset="0"/>
                <a:ea typeface="Calibri"/>
                <a:cs typeface="Arial" panose="020B0604020202020204" pitchFamily="34" charset="0"/>
              </a:rPr>
              <a:t/>
            </a:r>
            <a:br>
              <a:rPr lang="fr-FR" sz="2200" dirty="0" smtClean="0">
                <a:solidFill>
                  <a:prstClr val="black"/>
                </a:solidFill>
                <a:latin typeface="Arial" panose="020B0604020202020204" pitchFamily="34" charset="0"/>
                <a:ea typeface="Calibri"/>
                <a:cs typeface="Arial" panose="020B0604020202020204" pitchFamily="34" charset="0"/>
              </a:rPr>
            </a:br>
            <a:r>
              <a:rPr lang="fr-FR" sz="2200" dirty="0" smtClean="0">
                <a:solidFill>
                  <a:prstClr val="black"/>
                </a:solidFill>
                <a:latin typeface="Arial" panose="020B0604020202020204" pitchFamily="34" charset="0"/>
                <a:ea typeface="Calibri"/>
                <a:cs typeface="Arial" panose="020B0604020202020204" pitchFamily="34" charset="0"/>
              </a:rPr>
              <a:t>nous </a:t>
            </a:r>
            <a:r>
              <a:rPr lang="fr-FR" sz="2200" dirty="0">
                <a:solidFill>
                  <a:prstClr val="black"/>
                </a:solidFill>
                <a:latin typeface="Arial" panose="020B0604020202020204" pitchFamily="34" charset="0"/>
                <a:ea typeface="Calibri"/>
                <a:cs typeface="Arial" panose="020B0604020202020204" pitchFamily="34" charset="0"/>
              </a:rPr>
              <a:t>craignons le trouble généré chez les enfants </a:t>
            </a:r>
            <a:r>
              <a:rPr lang="fr-FR" sz="2200" dirty="0" smtClean="0">
                <a:solidFill>
                  <a:prstClr val="black"/>
                </a:solidFill>
                <a:latin typeface="Arial" panose="020B0604020202020204" pitchFamily="34" charset="0"/>
                <a:ea typeface="Calibri"/>
                <a:cs typeface="Arial" panose="020B0604020202020204" pitchFamily="34" charset="0"/>
              </a:rPr>
              <a:t/>
            </a:r>
            <a:br>
              <a:rPr lang="fr-FR" sz="2200" dirty="0" smtClean="0">
                <a:solidFill>
                  <a:prstClr val="black"/>
                </a:solidFill>
                <a:latin typeface="Arial" panose="020B0604020202020204" pitchFamily="34" charset="0"/>
                <a:ea typeface="Calibri"/>
                <a:cs typeface="Arial" panose="020B0604020202020204" pitchFamily="34" charset="0"/>
              </a:rPr>
            </a:br>
            <a:r>
              <a:rPr lang="fr-FR" sz="2200" dirty="0" smtClean="0">
                <a:solidFill>
                  <a:prstClr val="black"/>
                </a:solidFill>
                <a:latin typeface="Arial" panose="020B0604020202020204" pitchFamily="34" charset="0"/>
                <a:ea typeface="Calibri"/>
                <a:cs typeface="Arial" panose="020B0604020202020204" pitchFamily="34" charset="0"/>
              </a:rPr>
              <a:t>et </a:t>
            </a:r>
            <a:r>
              <a:rPr lang="fr-FR" sz="2200" dirty="0">
                <a:solidFill>
                  <a:prstClr val="black"/>
                </a:solidFill>
                <a:latin typeface="Arial" panose="020B0604020202020204" pitchFamily="34" charset="0"/>
                <a:ea typeface="Calibri"/>
                <a:cs typeface="Arial" panose="020B0604020202020204" pitchFamily="34" charset="0"/>
              </a:rPr>
              <a:t>les jeunes, leurs familles.</a:t>
            </a:r>
            <a:br>
              <a:rPr lang="fr-FR" sz="2200" dirty="0">
                <a:solidFill>
                  <a:prstClr val="black"/>
                </a:solidFill>
                <a:latin typeface="Arial" panose="020B0604020202020204" pitchFamily="34" charset="0"/>
                <a:ea typeface="Calibri"/>
                <a:cs typeface="Arial" panose="020B0604020202020204" pitchFamily="34" charset="0"/>
              </a:rPr>
            </a:br>
            <a:r>
              <a:rPr lang="fr-FR" sz="2200" dirty="0">
                <a:solidFill>
                  <a:prstClr val="black"/>
                </a:solidFill>
                <a:latin typeface="Arial" panose="020B0604020202020204" pitchFamily="34" charset="0"/>
                <a:ea typeface="Calibri"/>
                <a:cs typeface="Arial" panose="020B0604020202020204" pitchFamily="34" charset="0"/>
              </a:rPr>
              <a:t>Viens à notre aide ! </a:t>
            </a:r>
            <a:r>
              <a:rPr lang="fr-FR" sz="2200" dirty="0" smtClean="0">
                <a:solidFill>
                  <a:prstClr val="black"/>
                </a:solidFill>
                <a:latin typeface="Arial" panose="020B0604020202020204" pitchFamily="34" charset="0"/>
                <a:ea typeface="Calibri"/>
                <a:cs typeface="Arial" panose="020B0604020202020204" pitchFamily="34" charset="0"/>
              </a:rPr>
              <a:t/>
            </a:r>
            <a:br>
              <a:rPr lang="fr-FR" sz="2200" dirty="0" smtClean="0">
                <a:solidFill>
                  <a:prstClr val="black"/>
                </a:solidFill>
                <a:latin typeface="Arial" panose="020B0604020202020204" pitchFamily="34" charset="0"/>
                <a:ea typeface="Calibri"/>
                <a:cs typeface="Arial" panose="020B0604020202020204" pitchFamily="34" charset="0"/>
              </a:rPr>
            </a:br>
            <a:r>
              <a:rPr lang="fr-FR" sz="2200" dirty="0" smtClean="0">
                <a:solidFill>
                  <a:prstClr val="black"/>
                </a:solidFill>
                <a:latin typeface="Arial" panose="020B0604020202020204" pitchFamily="34" charset="0"/>
                <a:ea typeface="Calibri"/>
                <a:cs typeface="Arial" panose="020B0604020202020204" pitchFamily="34" charset="0"/>
              </a:rPr>
              <a:t>Comme </a:t>
            </a:r>
            <a:r>
              <a:rPr lang="fr-FR" sz="2200" dirty="0" err="1">
                <a:solidFill>
                  <a:prstClr val="black"/>
                </a:solidFill>
                <a:latin typeface="Arial" panose="020B0604020202020204" pitchFamily="34" charset="0"/>
                <a:ea typeface="Calibri"/>
                <a:cs typeface="Arial" panose="020B0604020202020204" pitchFamily="34" charset="0"/>
              </a:rPr>
              <a:t>Bartimée</a:t>
            </a:r>
            <a:r>
              <a:rPr lang="fr-FR" sz="2200" dirty="0">
                <a:solidFill>
                  <a:prstClr val="black"/>
                </a:solidFill>
                <a:latin typeface="Arial" panose="020B0604020202020204" pitchFamily="34" charset="0"/>
                <a:ea typeface="Calibri"/>
                <a:cs typeface="Arial" panose="020B0604020202020204" pitchFamily="34" charset="0"/>
              </a:rPr>
              <a:t>, nous crions vers toi : </a:t>
            </a:r>
            <a:r>
              <a:rPr lang="fr-FR" sz="2200" dirty="0" smtClean="0">
                <a:solidFill>
                  <a:prstClr val="black"/>
                </a:solidFill>
                <a:latin typeface="Arial" panose="020B0604020202020204" pitchFamily="34" charset="0"/>
                <a:ea typeface="Calibri"/>
                <a:cs typeface="Arial" panose="020B0604020202020204" pitchFamily="34" charset="0"/>
              </a:rPr>
              <a:t/>
            </a:r>
            <a:br>
              <a:rPr lang="fr-FR" sz="2200" dirty="0" smtClean="0">
                <a:solidFill>
                  <a:prstClr val="black"/>
                </a:solidFill>
                <a:latin typeface="Arial" panose="020B0604020202020204" pitchFamily="34" charset="0"/>
                <a:ea typeface="Calibri"/>
                <a:cs typeface="Arial" panose="020B0604020202020204" pitchFamily="34" charset="0"/>
              </a:rPr>
            </a:br>
            <a:r>
              <a:rPr lang="fr-FR" sz="2200" dirty="0" smtClean="0">
                <a:solidFill>
                  <a:prstClr val="black"/>
                </a:solidFill>
                <a:latin typeface="Arial" panose="020B0604020202020204" pitchFamily="34" charset="0"/>
                <a:ea typeface="Calibri"/>
                <a:cs typeface="Arial" panose="020B0604020202020204" pitchFamily="34" charset="0"/>
              </a:rPr>
              <a:t>«</a:t>
            </a:r>
            <a:r>
              <a:rPr lang="fr-FR" sz="2200" dirty="0">
                <a:solidFill>
                  <a:prstClr val="black"/>
                </a:solidFill>
                <a:latin typeface="Arial" panose="020B0604020202020204" pitchFamily="34" charset="0"/>
                <a:ea typeface="Calibri"/>
                <a:cs typeface="Arial" panose="020B0604020202020204" pitchFamily="34" charset="0"/>
              </a:rPr>
              <a:t> Seigneur Jésus, aie pitié de nous ! </a:t>
            </a:r>
            <a:r>
              <a:rPr lang="fr-FR" sz="2200" dirty="0" smtClean="0">
                <a:solidFill>
                  <a:prstClr val="black"/>
                </a:solidFill>
                <a:latin typeface="Arial" panose="020B0604020202020204" pitchFamily="34" charset="0"/>
                <a:ea typeface="Calibri"/>
                <a:cs typeface="Arial" panose="020B0604020202020204" pitchFamily="34" charset="0"/>
              </a:rPr>
              <a:t>» </a:t>
            </a:r>
            <a:br>
              <a:rPr lang="fr-FR" sz="2200" dirty="0" smtClean="0">
                <a:solidFill>
                  <a:prstClr val="black"/>
                </a:solidFill>
                <a:latin typeface="Arial" panose="020B0604020202020204" pitchFamily="34" charset="0"/>
                <a:ea typeface="Calibri"/>
                <a:cs typeface="Arial" panose="020B0604020202020204" pitchFamily="34" charset="0"/>
              </a:rPr>
            </a:br>
            <a:r>
              <a:rPr lang="fr-FR" sz="2200" dirty="0" smtClean="0">
                <a:solidFill>
                  <a:prstClr val="black"/>
                </a:solidFill>
                <a:latin typeface="Arial" panose="020B0604020202020204" pitchFamily="34" charset="0"/>
                <a:ea typeface="Calibri"/>
                <a:cs typeface="Arial" panose="020B0604020202020204" pitchFamily="34" charset="0"/>
              </a:rPr>
              <a:t>Il </a:t>
            </a:r>
            <a:r>
              <a:rPr lang="fr-FR" sz="2200" dirty="0">
                <a:solidFill>
                  <a:prstClr val="black"/>
                </a:solidFill>
                <a:latin typeface="Arial" panose="020B0604020202020204" pitchFamily="34" charset="0"/>
                <a:ea typeface="Calibri"/>
                <a:cs typeface="Arial" panose="020B0604020202020204" pitchFamily="34" charset="0"/>
              </a:rPr>
              <a:t>est bon d’entendre ta question </a:t>
            </a:r>
            <a:r>
              <a:rPr lang="fr-FR" sz="2200" dirty="0" smtClean="0">
                <a:solidFill>
                  <a:prstClr val="black"/>
                </a:solidFill>
                <a:latin typeface="Arial" panose="020B0604020202020204" pitchFamily="34" charset="0"/>
                <a:ea typeface="Calibri"/>
                <a:cs typeface="Arial" panose="020B0604020202020204" pitchFamily="34" charset="0"/>
              </a:rPr>
              <a:t/>
            </a:r>
            <a:br>
              <a:rPr lang="fr-FR" sz="2200" dirty="0" smtClean="0">
                <a:solidFill>
                  <a:prstClr val="black"/>
                </a:solidFill>
                <a:latin typeface="Arial" panose="020B0604020202020204" pitchFamily="34" charset="0"/>
                <a:ea typeface="Calibri"/>
                <a:cs typeface="Arial" panose="020B0604020202020204" pitchFamily="34" charset="0"/>
              </a:rPr>
            </a:br>
            <a:r>
              <a:rPr lang="fr-FR" sz="2200" dirty="0" smtClean="0">
                <a:solidFill>
                  <a:prstClr val="black"/>
                </a:solidFill>
                <a:latin typeface="Arial" panose="020B0604020202020204" pitchFamily="34" charset="0"/>
                <a:ea typeface="Calibri"/>
                <a:cs typeface="Arial" panose="020B0604020202020204" pitchFamily="34" charset="0"/>
              </a:rPr>
              <a:t>«</a:t>
            </a:r>
            <a:r>
              <a:rPr lang="fr-FR" sz="2200" dirty="0">
                <a:solidFill>
                  <a:prstClr val="black"/>
                </a:solidFill>
                <a:latin typeface="Arial" panose="020B0604020202020204" pitchFamily="34" charset="0"/>
                <a:ea typeface="Calibri"/>
                <a:cs typeface="Arial" panose="020B0604020202020204" pitchFamily="34" charset="0"/>
              </a:rPr>
              <a:t> Que veux-tu que je fasse pour toi ? </a:t>
            </a:r>
            <a:r>
              <a:rPr lang="fr-FR" sz="2200" dirty="0" smtClean="0">
                <a:solidFill>
                  <a:prstClr val="black"/>
                </a:solidFill>
                <a:latin typeface="Arial" panose="020B0604020202020204" pitchFamily="34" charset="0"/>
                <a:ea typeface="Calibri"/>
                <a:cs typeface="Arial" panose="020B0604020202020204" pitchFamily="34" charset="0"/>
              </a:rPr>
              <a:t>» </a:t>
            </a:r>
            <a:br>
              <a:rPr lang="fr-FR" sz="2200" dirty="0" smtClean="0">
                <a:solidFill>
                  <a:prstClr val="black"/>
                </a:solidFill>
                <a:latin typeface="Arial" panose="020B0604020202020204" pitchFamily="34" charset="0"/>
                <a:ea typeface="Calibri"/>
                <a:cs typeface="Arial" panose="020B0604020202020204" pitchFamily="34" charset="0"/>
              </a:rPr>
            </a:br>
            <a:r>
              <a:rPr lang="fr-FR" sz="2200" dirty="0" smtClean="0">
                <a:solidFill>
                  <a:prstClr val="black"/>
                </a:solidFill>
                <a:latin typeface="Arial" panose="020B0604020202020204" pitchFamily="34" charset="0"/>
                <a:ea typeface="Calibri"/>
                <a:cs typeface="Arial" panose="020B0604020202020204" pitchFamily="34" charset="0"/>
              </a:rPr>
              <a:t>Intérieurement</a:t>
            </a:r>
            <a:r>
              <a:rPr lang="fr-FR" sz="2200" dirty="0">
                <a:solidFill>
                  <a:prstClr val="black"/>
                </a:solidFill>
                <a:latin typeface="Arial" panose="020B0604020202020204" pitchFamily="34" charset="0"/>
                <a:ea typeface="Calibri"/>
                <a:cs typeface="Arial" panose="020B0604020202020204" pitchFamily="34" charset="0"/>
              </a:rPr>
              <a:t>, nous prenons le temps de te formuler </a:t>
            </a:r>
            <a:r>
              <a:rPr lang="fr-FR" sz="2200" dirty="0" smtClean="0">
                <a:solidFill>
                  <a:prstClr val="black"/>
                </a:solidFill>
                <a:latin typeface="Arial" panose="020B0604020202020204" pitchFamily="34" charset="0"/>
                <a:ea typeface="Calibri"/>
                <a:cs typeface="Arial" panose="020B0604020202020204" pitchFamily="34" charset="0"/>
              </a:rPr>
              <a:t/>
            </a:r>
            <a:br>
              <a:rPr lang="fr-FR" sz="2200" dirty="0" smtClean="0">
                <a:solidFill>
                  <a:prstClr val="black"/>
                </a:solidFill>
                <a:latin typeface="Arial" panose="020B0604020202020204" pitchFamily="34" charset="0"/>
                <a:ea typeface="Calibri"/>
                <a:cs typeface="Arial" panose="020B0604020202020204" pitchFamily="34" charset="0"/>
              </a:rPr>
            </a:br>
            <a:r>
              <a:rPr lang="fr-FR" sz="2200" dirty="0" smtClean="0">
                <a:solidFill>
                  <a:prstClr val="black"/>
                </a:solidFill>
                <a:latin typeface="Arial" panose="020B0604020202020204" pitchFamily="34" charset="0"/>
                <a:ea typeface="Calibri"/>
                <a:cs typeface="Arial" panose="020B0604020202020204" pitchFamily="34" charset="0"/>
              </a:rPr>
              <a:t>en </a:t>
            </a:r>
            <a:r>
              <a:rPr lang="fr-FR" sz="2200" dirty="0">
                <a:solidFill>
                  <a:prstClr val="black"/>
                </a:solidFill>
                <a:latin typeface="Arial" panose="020B0604020202020204" pitchFamily="34" charset="0"/>
                <a:ea typeface="Calibri"/>
                <a:cs typeface="Arial" panose="020B0604020202020204" pitchFamily="34" charset="0"/>
              </a:rPr>
              <a:t>silence, notre réponse</a:t>
            </a:r>
            <a:r>
              <a:rPr lang="fr-FR" sz="2200" dirty="0" smtClean="0">
                <a:solidFill>
                  <a:prstClr val="black"/>
                </a:solidFill>
                <a:latin typeface="Arial" panose="020B0604020202020204" pitchFamily="34" charset="0"/>
                <a:ea typeface="Calibri"/>
                <a:cs typeface="Arial" panose="020B0604020202020204" pitchFamily="34" charset="0"/>
              </a:rPr>
              <a:t>.</a:t>
            </a:r>
            <a:br>
              <a:rPr lang="fr-FR" sz="2200" dirty="0" smtClean="0">
                <a:solidFill>
                  <a:prstClr val="black"/>
                </a:solidFill>
                <a:latin typeface="Arial" panose="020B0604020202020204" pitchFamily="34" charset="0"/>
                <a:ea typeface="Calibri"/>
                <a:cs typeface="Arial" panose="020B0604020202020204" pitchFamily="34" charset="0"/>
              </a:rPr>
            </a:br>
            <a:r>
              <a:rPr lang="fr-FR" sz="2200" dirty="0" smtClean="0">
                <a:solidFill>
                  <a:prstClr val="black"/>
                </a:solidFill>
                <a:latin typeface="Arial" panose="020B0604020202020204" pitchFamily="34" charset="0"/>
                <a:ea typeface="Calibri"/>
                <a:cs typeface="Arial" panose="020B0604020202020204" pitchFamily="34" charset="0"/>
              </a:rPr>
              <a:t>…</a:t>
            </a:r>
            <a:r>
              <a:rPr lang="fr-FR" sz="2200" dirty="0">
                <a:solidFill>
                  <a:prstClr val="black"/>
                </a:solidFill>
                <a:latin typeface="Arial" panose="020B0604020202020204" pitchFamily="34" charset="0"/>
                <a:ea typeface="Calibri"/>
                <a:cs typeface="Arial" panose="020B0604020202020204" pitchFamily="34" charset="0"/>
              </a:rPr>
              <a:t/>
            </a:r>
            <a:br>
              <a:rPr lang="fr-FR" sz="2200" dirty="0">
                <a:solidFill>
                  <a:prstClr val="black"/>
                </a:solidFill>
                <a:latin typeface="Arial" panose="020B0604020202020204" pitchFamily="34" charset="0"/>
                <a:ea typeface="Calibri"/>
                <a:cs typeface="Arial" panose="020B0604020202020204" pitchFamily="34" charset="0"/>
              </a:rPr>
            </a:br>
            <a:r>
              <a:rPr lang="fr-FR" sz="2200" dirty="0">
                <a:solidFill>
                  <a:prstClr val="black"/>
                </a:solidFill>
                <a:latin typeface="Arial" panose="020B0604020202020204" pitchFamily="34" charset="0"/>
                <a:ea typeface="Calibri"/>
                <a:cs typeface="Arial" panose="020B0604020202020204" pitchFamily="34" charset="0"/>
              </a:rPr>
              <a:t>Seigneur, tu nous envoies pour cette année nouvelle </a:t>
            </a:r>
            <a:r>
              <a:rPr lang="fr-FR" sz="2200" dirty="0" smtClean="0">
                <a:solidFill>
                  <a:prstClr val="black"/>
                </a:solidFill>
                <a:latin typeface="Arial" panose="020B0604020202020204" pitchFamily="34" charset="0"/>
                <a:ea typeface="Calibri"/>
                <a:cs typeface="Arial" panose="020B0604020202020204" pitchFamily="34" charset="0"/>
              </a:rPr>
              <a:t>: «</a:t>
            </a:r>
            <a:r>
              <a:rPr lang="fr-FR" sz="2200" dirty="0">
                <a:solidFill>
                  <a:prstClr val="black"/>
                </a:solidFill>
                <a:latin typeface="Arial" panose="020B0604020202020204" pitchFamily="34" charset="0"/>
                <a:ea typeface="Calibri"/>
                <a:cs typeface="Arial" panose="020B0604020202020204" pitchFamily="34" charset="0"/>
              </a:rPr>
              <a:t> Va, ta foi t’a sauvée </a:t>
            </a:r>
            <a:r>
              <a:rPr lang="fr-FR" sz="2200" dirty="0" smtClean="0">
                <a:solidFill>
                  <a:prstClr val="black"/>
                </a:solidFill>
                <a:latin typeface="Arial" panose="020B0604020202020204" pitchFamily="34" charset="0"/>
                <a:ea typeface="Calibri"/>
                <a:cs typeface="Arial" panose="020B0604020202020204" pitchFamily="34" charset="0"/>
              </a:rPr>
              <a:t>» </a:t>
            </a:r>
            <a:br>
              <a:rPr lang="fr-FR" sz="2200" dirty="0" smtClean="0">
                <a:solidFill>
                  <a:prstClr val="black"/>
                </a:solidFill>
                <a:latin typeface="Arial" panose="020B0604020202020204" pitchFamily="34" charset="0"/>
                <a:ea typeface="Calibri"/>
                <a:cs typeface="Arial" panose="020B0604020202020204" pitchFamily="34" charset="0"/>
              </a:rPr>
            </a:br>
            <a:r>
              <a:rPr lang="fr-FR" sz="2200" dirty="0" smtClean="0">
                <a:solidFill>
                  <a:prstClr val="black"/>
                </a:solidFill>
                <a:latin typeface="Arial" panose="020B0604020202020204" pitchFamily="34" charset="0"/>
                <a:ea typeface="Calibri"/>
                <a:cs typeface="Arial" panose="020B0604020202020204" pitchFamily="34" charset="0"/>
              </a:rPr>
              <a:t>Sois </a:t>
            </a:r>
            <a:r>
              <a:rPr lang="fr-FR" sz="2200" dirty="0">
                <a:solidFill>
                  <a:prstClr val="black"/>
                </a:solidFill>
                <a:latin typeface="Arial" panose="020B0604020202020204" pitchFamily="34" charset="0"/>
                <a:ea typeface="Calibri"/>
                <a:cs typeface="Arial" panose="020B0604020202020204" pitchFamily="34" charset="0"/>
              </a:rPr>
              <a:t>avec nous, chaque jour. </a:t>
            </a:r>
            <a:r>
              <a:rPr lang="fr-FR" sz="2200" dirty="0" smtClean="0">
                <a:solidFill>
                  <a:prstClr val="black"/>
                </a:solidFill>
                <a:latin typeface="Arial" panose="020B0604020202020204" pitchFamily="34" charset="0"/>
                <a:ea typeface="Calibri"/>
                <a:cs typeface="Arial" panose="020B0604020202020204" pitchFamily="34" charset="0"/>
              </a:rPr>
              <a:t/>
            </a:r>
            <a:br>
              <a:rPr lang="fr-FR" sz="2200" dirty="0" smtClean="0">
                <a:solidFill>
                  <a:prstClr val="black"/>
                </a:solidFill>
                <a:latin typeface="Arial" panose="020B0604020202020204" pitchFamily="34" charset="0"/>
                <a:ea typeface="Calibri"/>
                <a:cs typeface="Arial" panose="020B0604020202020204" pitchFamily="34" charset="0"/>
              </a:rPr>
            </a:br>
            <a:r>
              <a:rPr lang="fr-FR" sz="2200" dirty="0" smtClean="0">
                <a:solidFill>
                  <a:prstClr val="black"/>
                </a:solidFill>
                <a:latin typeface="Arial" panose="020B0604020202020204" pitchFamily="34" charset="0"/>
                <a:ea typeface="Calibri"/>
                <a:cs typeface="Arial" panose="020B0604020202020204" pitchFamily="34" charset="0"/>
              </a:rPr>
              <a:t>Sois </a:t>
            </a:r>
            <a:r>
              <a:rPr lang="fr-FR" sz="2200" dirty="0">
                <a:solidFill>
                  <a:prstClr val="black"/>
                </a:solidFill>
                <a:latin typeface="Arial" panose="020B0604020202020204" pitchFamily="34" charset="0"/>
                <a:ea typeface="Calibri"/>
                <a:cs typeface="Arial" panose="020B0604020202020204" pitchFamily="34" charset="0"/>
              </a:rPr>
              <a:t>avec nous et veille sur nos établissements. Amen.</a:t>
            </a:r>
            <a:br>
              <a:rPr lang="fr-FR" sz="2200" dirty="0">
                <a:solidFill>
                  <a:prstClr val="black"/>
                </a:solidFill>
                <a:latin typeface="Arial" panose="020B0604020202020204" pitchFamily="34" charset="0"/>
                <a:ea typeface="Calibri"/>
                <a:cs typeface="Arial" panose="020B0604020202020204" pitchFamily="34" charset="0"/>
              </a:rPr>
            </a:br>
            <a:r>
              <a:rPr lang="fr-FR" sz="2200" dirty="0">
                <a:latin typeface="Arial" panose="020B0604020202020204" pitchFamily="34" charset="0"/>
                <a:cs typeface="Arial" panose="020B0604020202020204" pitchFamily="34" charset="0"/>
              </a:rPr>
              <a:t/>
            </a:r>
            <a:br>
              <a:rPr lang="fr-FR" sz="2200" dirty="0">
                <a:latin typeface="Arial" panose="020B0604020202020204" pitchFamily="34" charset="0"/>
                <a:cs typeface="Arial" panose="020B0604020202020204" pitchFamily="34" charset="0"/>
              </a:rPr>
            </a:br>
            <a:r>
              <a:rPr lang="fr-FR" sz="3100" dirty="0" smtClean="0">
                <a:latin typeface="Arial" panose="020B0604020202020204" pitchFamily="34" charset="0"/>
                <a:cs typeface="Arial" panose="020B0604020202020204" pitchFamily="34" charset="0"/>
              </a:rPr>
              <a:t/>
            </a:r>
            <a:br>
              <a:rPr lang="fr-FR" sz="3100" dirty="0" smtClean="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
            </a:r>
            <a:br>
              <a:rPr lang="fr-FR" sz="3100" dirty="0">
                <a:latin typeface="Arial" panose="020B0604020202020204" pitchFamily="34" charset="0"/>
                <a:cs typeface="Arial" panose="020B0604020202020204" pitchFamily="34" charset="0"/>
              </a:rPr>
            </a:br>
            <a:r>
              <a:rPr lang="fr-FR" sz="3100" dirty="0" smtClean="0">
                <a:latin typeface="Arial" panose="020B0604020202020204" pitchFamily="34" charset="0"/>
                <a:cs typeface="Arial" panose="020B0604020202020204" pitchFamily="34" charset="0"/>
              </a:rPr>
              <a:t/>
            </a:r>
            <a:br>
              <a:rPr lang="fr-FR" sz="3100" dirty="0" smtClean="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
            </a:r>
            <a:br>
              <a:rPr lang="fr-FR" sz="3100" dirty="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	</a:t>
            </a:r>
            <a:r>
              <a:rPr lang="fr-FR" sz="2800" dirty="0" smtClean="0">
                <a:latin typeface="Arial" panose="020B0604020202020204" pitchFamily="34" charset="0"/>
                <a:cs typeface="Arial" panose="020B0604020202020204" pitchFamily="34" charset="0"/>
              </a:rPr>
              <a:t/>
            </a:r>
            <a:br>
              <a:rPr lang="fr-FR" sz="2800" dirty="0" smtClean="0">
                <a:latin typeface="Arial" panose="020B0604020202020204" pitchFamily="34" charset="0"/>
                <a:cs typeface="Arial" panose="020B0604020202020204" pitchFamily="34" charset="0"/>
              </a:rPr>
            </a:br>
            <a:r>
              <a:rPr lang="fr-FR" sz="2800" dirty="0">
                <a:latin typeface="Arial" panose="020B0604020202020204" pitchFamily="34" charset="0"/>
                <a:cs typeface="Arial" panose="020B0604020202020204" pitchFamily="34" charset="0"/>
              </a:rPr>
              <a:t/>
            </a:r>
            <a:br>
              <a:rPr lang="fr-FR" sz="2800" dirty="0">
                <a:latin typeface="Arial" panose="020B0604020202020204" pitchFamily="34" charset="0"/>
                <a:cs typeface="Arial" panose="020B0604020202020204" pitchFamily="34" charset="0"/>
              </a:rPr>
            </a:br>
            <a:r>
              <a:rPr lang="fr-FR" sz="2800" dirty="0" smtClean="0">
                <a:latin typeface="Arial" panose="020B0604020202020204" pitchFamily="34" charset="0"/>
                <a:cs typeface="Arial" panose="020B0604020202020204" pitchFamily="34" charset="0"/>
              </a:rPr>
              <a:t/>
            </a:r>
            <a:br>
              <a:rPr lang="fr-FR" sz="2800" dirty="0" smtClean="0">
                <a:latin typeface="Arial" panose="020B0604020202020204" pitchFamily="34" charset="0"/>
                <a:cs typeface="Arial" panose="020B0604020202020204" pitchFamily="34" charset="0"/>
              </a:rPr>
            </a:br>
            <a:r>
              <a:rPr lang="fr-FR" sz="2800" dirty="0">
                <a:latin typeface="Arial" panose="020B0604020202020204" pitchFamily="34" charset="0"/>
                <a:cs typeface="Arial" panose="020B0604020202020204" pitchFamily="34" charset="0"/>
              </a:rPr>
              <a:t/>
            </a:r>
            <a:br>
              <a:rPr lang="fr-FR" sz="2800" dirty="0">
                <a:latin typeface="Arial" panose="020B0604020202020204" pitchFamily="34" charset="0"/>
                <a:cs typeface="Arial" panose="020B0604020202020204" pitchFamily="34" charset="0"/>
              </a:rPr>
            </a:br>
            <a:r>
              <a:rPr lang="fr-FR" sz="2800" dirty="0" smtClean="0">
                <a:latin typeface="Arial" panose="020B0604020202020204" pitchFamily="34" charset="0"/>
                <a:cs typeface="Arial" panose="020B0604020202020204" pitchFamily="34" charset="0"/>
              </a:rPr>
              <a:t/>
            </a:r>
            <a:br>
              <a:rPr lang="fr-FR" sz="2800" dirty="0" smtClean="0">
                <a:latin typeface="Arial" panose="020B0604020202020204" pitchFamily="34" charset="0"/>
                <a:cs typeface="Arial" panose="020B0604020202020204" pitchFamily="34" charset="0"/>
              </a:rPr>
            </a:br>
            <a:r>
              <a:rPr lang="fr-FR" sz="2800" dirty="0">
                <a:latin typeface="Arial" panose="020B0604020202020204" pitchFamily="34" charset="0"/>
                <a:cs typeface="Arial" panose="020B0604020202020204" pitchFamily="34" charset="0"/>
              </a:rPr>
              <a:t/>
            </a:r>
            <a:br>
              <a:rPr lang="fr-FR" sz="2800" dirty="0">
                <a:latin typeface="Arial" panose="020B0604020202020204" pitchFamily="34" charset="0"/>
                <a:cs typeface="Arial" panose="020B0604020202020204" pitchFamily="34" charset="0"/>
              </a:rPr>
            </a:br>
            <a:r>
              <a:rPr lang="fr-FR" sz="2800" dirty="0" smtClean="0">
                <a:latin typeface="Arial" panose="020B0604020202020204" pitchFamily="34" charset="0"/>
                <a:cs typeface="Arial" panose="020B0604020202020204" pitchFamily="34" charset="0"/>
              </a:rPr>
              <a:t/>
            </a:r>
            <a:br>
              <a:rPr lang="fr-FR" sz="2800" dirty="0" smtClean="0">
                <a:latin typeface="Arial" panose="020B0604020202020204" pitchFamily="34" charset="0"/>
                <a:cs typeface="Arial" panose="020B0604020202020204" pitchFamily="34" charset="0"/>
              </a:rPr>
            </a:br>
            <a:r>
              <a:rPr lang="fr-FR" sz="2800" dirty="0">
                <a:latin typeface="Arial" panose="020B0604020202020204" pitchFamily="34" charset="0"/>
                <a:cs typeface="Arial" panose="020B0604020202020204" pitchFamily="34" charset="0"/>
              </a:rPr>
              <a:t/>
            </a:r>
            <a:br>
              <a:rPr lang="fr-FR" sz="2800" dirty="0">
                <a:latin typeface="Arial" panose="020B0604020202020204" pitchFamily="34" charset="0"/>
                <a:cs typeface="Arial" panose="020B0604020202020204" pitchFamily="34" charset="0"/>
              </a:rPr>
            </a:br>
            <a:endParaRPr lang="fr-FR" sz="2800" dirty="0">
              <a:latin typeface="Arial" panose="020B0604020202020204" pitchFamily="34" charset="0"/>
              <a:cs typeface="Arial" panose="020B0604020202020204" pitchFamily="34" charset="0"/>
            </a:endParaRPr>
          </a:p>
        </p:txBody>
      </p:sp>
      <p:sp>
        <p:nvSpPr>
          <p:cNvPr id="2" name="ZoneTexte 1"/>
          <p:cNvSpPr txBox="1"/>
          <p:nvPr/>
        </p:nvSpPr>
        <p:spPr>
          <a:xfrm>
            <a:off x="1299028" y="381000"/>
            <a:ext cx="7530647" cy="692497"/>
          </a:xfrm>
          <a:prstGeom prst="rect">
            <a:avLst/>
          </a:prstGeom>
          <a:noFill/>
        </p:spPr>
        <p:txBody>
          <a:bodyPr wrap="square" rtlCol="0">
            <a:spAutoFit/>
          </a:bodyPr>
          <a:lstStyle/>
          <a:p>
            <a:pPr algn="ctr"/>
            <a:r>
              <a:rPr lang="fr-FR" sz="2800" dirty="0" smtClean="0">
                <a:latin typeface="Arial" panose="020B0604020202020204" pitchFamily="34" charset="0"/>
                <a:cs typeface="Arial" panose="020B0604020202020204" pitchFamily="34" charset="0"/>
              </a:rPr>
              <a:t>Prière</a:t>
            </a:r>
          </a:p>
          <a:p>
            <a:pPr algn="r"/>
            <a:r>
              <a:rPr lang="fr-FR" sz="1000" i="1" dirty="0" smtClean="0">
                <a:latin typeface="Arial" panose="020B0604020202020204" pitchFamily="34" charset="0"/>
                <a:cs typeface="Arial" panose="020B0604020202020204" pitchFamily="34" charset="0"/>
              </a:rPr>
              <a:t>- Abbé Jean BONDU, aumônier diocésain - </a:t>
            </a:r>
            <a:endParaRPr lang="fr-FR" sz="1000" i="1" dirty="0"/>
          </a:p>
        </p:txBody>
      </p:sp>
    </p:spTree>
    <p:extLst>
      <p:ext uri="{BB962C8B-B14F-4D97-AF65-F5344CB8AC3E}">
        <p14:creationId xmlns:p14="http://schemas.microsoft.com/office/powerpoint/2010/main" val="1680677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3"/>
          <p:cNvSpPr>
            <a:spLocks noGrp="1"/>
          </p:cNvSpPr>
          <p:nvPr>
            <p:ph type="ctrTitle"/>
          </p:nvPr>
        </p:nvSpPr>
        <p:spPr>
          <a:xfrm>
            <a:off x="1654401" y="1209675"/>
            <a:ext cx="6819900" cy="5172075"/>
          </a:xfrm>
        </p:spPr>
        <p:txBody>
          <a:bodyPr>
            <a:normAutofit fontScale="90000"/>
          </a:bodyPr>
          <a:lstStyle/>
          <a:p>
            <a:pPr>
              <a:spcAft>
                <a:spcPts val="0"/>
              </a:spcAft>
            </a:pPr>
            <a:r>
              <a:rPr lang="fr-FR" sz="3100" dirty="0" smtClean="0">
                <a:latin typeface="Arial" panose="020B0604020202020204" pitchFamily="34" charset="0"/>
                <a:cs typeface="Arial" panose="020B0604020202020204" pitchFamily="34" charset="0"/>
              </a:rPr>
              <a:t/>
            </a:r>
            <a:br>
              <a:rPr lang="fr-FR" sz="3100" dirty="0" smtClean="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
            </a:r>
            <a:br>
              <a:rPr lang="fr-FR" sz="3100" dirty="0">
                <a:latin typeface="Arial" panose="020B0604020202020204" pitchFamily="34" charset="0"/>
                <a:cs typeface="Arial" panose="020B0604020202020204" pitchFamily="34" charset="0"/>
              </a:rPr>
            </a:br>
            <a:r>
              <a:rPr lang="fr-FR" sz="3100" dirty="0" smtClean="0">
                <a:latin typeface="Arial" panose="020B0604020202020204" pitchFamily="34" charset="0"/>
                <a:cs typeface="Arial" panose="020B0604020202020204" pitchFamily="34" charset="0"/>
              </a:rPr>
              <a:t/>
            </a:r>
            <a:br>
              <a:rPr lang="fr-FR" sz="3100" dirty="0" smtClean="0">
                <a:latin typeface="Arial" panose="020B0604020202020204" pitchFamily="34" charset="0"/>
                <a:cs typeface="Arial" panose="020B0604020202020204" pitchFamily="34" charset="0"/>
              </a:rPr>
            </a:br>
            <a:r>
              <a:rPr lang="fr-FR" sz="3100" dirty="0" smtClean="0">
                <a:latin typeface="Arial" panose="020B0604020202020204" pitchFamily="34" charset="0"/>
                <a:cs typeface="Arial" panose="020B0604020202020204" pitchFamily="34" charset="0"/>
              </a:rPr>
              <a:t/>
            </a:r>
            <a:br>
              <a:rPr lang="fr-FR" sz="3100" dirty="0" smtClean="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
            </a:r>
            <a:br>
              <a:rPr lang="fr-FR" sz="3100" dirty="0">
                <a:latin typeface="Arial" panose="020B0604020202020204" pitchFamily="34" charset="0"/>
                <a:cs typeface="Arial" panose="020B0604020202020204" pitchFamily="34" charset="0"/>
              </a:rPr>
            </a:br>
            <a:r>
              <a:rPr lang="fr-FR" sz="3100" dirty="0" smtClean="0">
                <a:latin typeface="Arial" panose="020B0604020202020204" pitchFamily="34" charset="0"/>
                <a:cs typeface="Arial" panose="020B0604020202020204" pitchFamily="34" charset="0"/>
              </a:rPr>
              <a:t/>
            </a:r>
            <a:br>
              <a:rPr lang="fr-FR" sz="3100" dirty="0" smtClean="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
            </a:r>
            <a:br>
              <a:rPr lang="fr-FR" sz="3100" dirty="0">
                <a:latin typeface="Arial" panose="020B0604020202020204" pitchFamily="34" charset="0"/>
                <a:cs typeface="Arial" panose="020B0604020202020204" pitchFamily="34" charset="0"/>
              </a:rPr>
            </a:br>
            <a:r>
              <a:rPr lang="fr-FR" sz="3100" dirty="0" smtClean="0">
                <a:latin typeface="Arial" panose="020B0604020202020204" pitchFamily="34" charset="0"/>
                <a:cs typeface="Arial" panose="020B0604020202020204" pitchFamily="34" charset="0"/>
              </a:rPr>
              <a:t/>
            </a:r>
            <a:br>
              <a:rPr lang="fr-FR" sz="3100" dirty="0" smtClean="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
            </a:r>
            <a:br>
              <a:rPr lang="fr-FR" sz="3100" dirty="0">
                <a:latin typeface="Arial" panose="020B0604020202020204" pitchFamily="34" charset="0"/>
                <a:cs typeface="Arial" panose="020B0604020202020204" pitchFamily="34" charset="0"/>
              </a:rPr>
            </a:br>
            <a:r>
              <a:rPr lang="fr-FR" sz="3100" dirty="0" smtClean="0">
                <a:latin typeface="Arial" panose="020B0604020202020204" pitchFamily="34" charset="0"/>
                <a:cs typeface="Arial" panose="020B0604020202020204" pitchFamily="34" charset="0"/>
              </a:rPr>
              <a:t/>
            </a:r>
            <a:br>
              <a:rPr lang="fr-FR" sz="3100" dirty="0" smtClean="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
            </a:r>
            <a:br>
              <a:rPr lang="fr-FR" sz="3100" dirty="0">
                <a:latin typeface="Arial" panose="020B0604020202020204" pitchFamily="34" charset="0"/>
                <a:cs typeface="Arial" panose="020B0604020202020204" pitchFamily="34" charset="0"/>
              </a:rPr>
            </a:br>
            <a:r>
              <a:rPr lang="fr-FR" sz="2700" dirty="0" smtClean="0">
                <a:latin typeface="Arial" panose="020B0604020202020204" pitchFamily="34" charset="0"/>
                <a:cs typeface="Arial" panose="020B0604020202020204" pitchFamily="34" charset="0"/>
              </a:rPr>
              <a:t>Notre </a:t>
            </a:r>
            <a:r>
              <a:rPr lang="fr-FR" sz="2700" dirty="0">
                <a:latin typeface="Arial" panose="020B0604020202020204" pitchFamily="34" charset="0"/>
                <a:cs typeface="Arial" panose="020B0604020202020204" pitchFamily="34" charset="0"/>
              </a:rPr>
              <a:t>Père </a:t>
            </a:r>
            <a:br>
              <a:rPr lang="fr-FR" sz="2700" dirty="0">
                <a:latin typeface="Arial" panose="020B0604020202020204" pitchFamily="34" charset="0"/>
                <a:cs typeface="Arial" panose="020B0604020202020204" pitchFamily="34" charset="0"/>
              </a:rPr>
            </a:br>
            <a:r>
              <a:rPr lang="fr-FR" sz="2700" dirty="0">
                <a:latin typeface="Arial" panose="020B0604020202020204" pitchFamily="34" charset="0"/>
                <a:cs typeface="Arial" panose="020B0604020202020204" pitchFamily="34" charset="0"/>
              </a:rPr>
              <a:t>qui es aux cieux, </a:t>
            </a:r>
            <a:br>
              <a:rPr lang="fr-FR" sz="2700" dirty="0">
                <a:latin typeface="Arial" panose="020B0604020202020204" pitchFamily="34" charset="0"/>
                <a:cs typeface="Arial" panose="020B0604020202020204" pitchFamily="34" charset="0"/>
              </a:rPr>
            </a:br>
            <a:r>
              <a:rPr lang="fr-FR" sz="2700" dirty="0">
                <a:latin typeface="Arial" panose="020B0604020202020204" pitchFamily="34" charset="0"/>
                <a:cs typeface="Arial" panose="020B0604020202020204" pitchFamily="34" charset="0"/>
              </a:rPr>
              <a:t>que ton nom soit sanctifié,</a:t>
            </a:r>
            <a:br>
              <a:rPr lang="fr-FR" sz="2700" dirty="0">
                <a:latin typeface="Arial" panose="020B0604020202020204" pitchFamily="34" charset="0"/>
                <a:cs typeface="Arial" panose="020B0604020202020204" pitchFamily="34" charset="0"/>
              </a:rPr>
            </a:br>
            <a:r>
              <a:rPr lang="fr-FR" sz="2700" dirty="0">
                <a:latin typeface="Arial" panose="020B0604020202020204" pitchFamily="34" charset="0"/>
                <a:cs typeface="Arial" panose="020B0604020202020204" pitchFamily="34" charset="0"/>
              </a:rPr>
              <a:t>que ton règne vienne,</a:t>
            </a:r>
            <a:br>
              <a:rPr lang="fr-FR" sz="2700" dirty="0">
                <a:latin typeface="Arial" panose="020B0604020202020204" pitchFamily="34" charset="0"/>
                <a:cs typeface="Arial" panose="020B0604020202020204" pitchFamily="34" charset="0"/>
              </a:rPr>
            </a:br>
            <a:r>
              <a:rPr lang="fr-FR" sz="2700" dirty="0">
                <a:latin typeface="Arial" panose="020B0604020202020204" pitchFamily="34" charset="0"/>
                <a:cs typeface="Arial" panose="020B0604020202020204" pitchFamily="34" charset="0"/>
              </a:rPr>
              <a:t>que ta volonté soit faite,</a:t>
            </a:r>
            <a:br>
              <a:rPr lang="fr-FR" sz="2700" dirty="0">
                <a:latin typeface="Arial" panose="020B0604020202020204" pitchFamily="34" charset="0"/>
                <a:cs typeface="Arial" panose="020B0604020202020204" pitchFamily="34" charset="0"/>
              </a:rPr>
            </a:br>
            <a:r>
              <a:rPr lang="fr-FR" sz="2700" dirty="0">
                <a:latin typeface="Arial" panose="020B0604020202020204" pitchFamily="34" charset="0"/>
                <a:cs typeface="Arial" panose="020B0604020202020204" pitchFamily="34" charset="0"/>
              </a:rPr>
              <a:t>sur la terre comme au ciel. </a:t>
            </a:r>
            <a:br>
              <a:rPr lang="fr-FR" sz="2700" dirty="0">
                <a:latin typeface="Arial" panose="020B0604020202020204" pitchFamily="34" charset="0"/>
                <a:cs typeface="Arial" panose="020B0604020202020204" pitchFamily="34" charset="0"/>
              </a:rPr>
            </a:br>
            <a:r>
              <a:rPr lang="fr-FR" sz="2700" dirty="0">
                <a:latin typeface="Arial" panose="020B0604020202020204" pitchFamily="34" charset="0"/>
                <a:cs typeface="Arial" panose="020B0604020202020204" pitchFamily="34" charset="0"/>
              </a:rPr>
              <a:t>Donne-nous aujourd’hui </a:t>
            </a:r>
            <a:r>
              <a:rPr lang="fr-FR" sz="2700" dirty="0" smtClean="0">
                <a:latin typeface="Arial" panose="020B0604020202020204" pitchFamily="34" charset="0"/>
                <a:cs typeface="Arial" panose="020B0604020202020204" pitchFamily="34" charset="0"/>
              </a:rPr>
              <a:t/>
            </a:r>
            <a:br>
              <a:rPr lang="fr-FR" sz="2700" dirty="0" smtClean="0">
                <a:latin typeface="Arial" panose="020B0604020202020204" pitchFamily="34" charset="0"/>
                <a:cs typeface="Arial" panose="020B0604020202020204" pitchFamily="34" charset="0"/>
              </a:rPr>
            </a:br>
            <a:r>
              <a:rPr lang="fr-FR" sz="2700" dirty="0" smtClean="0">
                <a:latin typeface="Arial" panose="020B0604020202020204" pitchFamily="34" charset="0"/>
                <a:cs typeface="Arial" panose="020B0604020202020204" pitchFamily="34" charset="0"/>
              </a:rPr>
              <a:t>notre </a:t>
            </a:r>
            <a:r>
              <a:rPr lang="fr-FR" sz="2700" dirty="0">
                <a:latin typeface="Arial" panose="020B0604020202020204" pitchFamily="34" charset="0"/>
                <a:cs typeface="Arial" panose="020B0604020202020204" pitchFamily="34" charset="0"/>
              </a:rPr>
              <a:t>pain de ce jour,</a:t>
            </a:r>
            <a:br>
              <a:rPr lang="fr-FR" sz="2700" dirty="0">
                <a:latin typeface="Arial" panose="020B0604020202020204" pitchFamily="34" charset="0"/>
                <a:cs typeface="Arial" panose="020B0604020202020204" pitchFamily="34" charset="0"/>
              </a:rPr>
            </a:br>
            <a:r>
              <a:rPr lang="fr-FR" sz="2700" dirty="0">
                <a:latin typeface="Arial" panose="020B0604020202020204" pitchFamily="34" charset="0"/>
                <a:cs typeface="Arial" panose="020B0604020202020204" pitchFamily="34" charset="0"/>
              </a:rPr>
              <a:t>pardonne-nous nos offenses, </a:t>
            </a:r>
            <a:br>
              <a:rPr lang="fr-FR" sz="2700" dirty="0">
                <a:latin typeface="Arial" panose="020B0604020202020204" pitchFamily="34" charset="0"/>
                <a:cs typeface="Arial" panose="020B0604020202020204" pitchFamily="34" charset="0"/>
              </a:rPr>
            </a:br>
            <a:r>
              <a:rPr lang="fr-FR" sz="2700" dirty="0">
                <a:latin typeface="Arial" panose="020B0604020202020204" pitchFamily="34" charset="0"/>
                <a:cs typeface="Arial" panose="020B0604020202020204" pitchFamily="34" charset="0"/>
              </a:rPr>
              <a:t>comme nous pardonnons aussi</a:t>
            </a:r>
            <a:br>
              <a:rPr lang="fr-FR" sz="2700" dirty="0">
                <a:latin typeface="Arial" panose="020B0604020202020204" pitchFamily="34" charset="0"/>
                <a:cs typeface="Arial" panose="020B0604020202020204" pitchFamily="34" charset="0"/>
              </a:rPr>
            </a:br>
            <a:r>
              <a:rPr lang="fr-FR" sz="2700" dirty="0">
                <a:latin typeface="Arial" panose="020B0604020202020204" pitchFamily="34" charset="0"/>
                <a:cs typeface="Arial" panose="020B0604020202020204" pitchFamily="34" charset="0"/>
              </a:rPr>
              <a:t>à ceux qui nous ont offensés</a:t>
            </a:r>
            <a:br>
              <a:rPr lang="fr-FR" sz="2700" dirty="0">
                <a:latin typeface="Arial" panose="020B0604020202020204" pitchFamily="34" charset="0"/>
                <a:cs typeface="Arial" panose="020B0604020202020204" pitchFamily="34" charset="0"/>
              </a:rPr>
            </a:br>
            <a:r>
              <a:rPr lang="fr-FR" sz="2700" dirty="0">
                <a:latin typeface="Arial" panose="020B0604020202020204" pitchFamily="34" charset="0"/>
                <a:cs typeface="Arial" panose="020B0604020202020204" pitchFamily="34" charset="0"/>
              </a:rPr>
              <a:t>et ne nous laisse pas entrer en tentation,</a:t>
            </a:r>
            <a:br>
              <a:rPr lang="fr-FR" sz="2700" dirty="0">
                <a:latin typeface="Arial" panose="020B0604020202020204" pitchFamily="34" charset="0"/>
                <a:cs typeface="Arial" panose="020B0604020202020204" pitchFamily="34" charset="0"/>
              </a:rPr>
            </a:br>
            <a:r>
              <a:rPr lang="fr-FR" sz="2700" dirty="0">
                <a:latin typeface="Arial" panose="020B0604020202020204" pitchFamily="34" charset="0"/>
                <a:cs typeface="Arial" panose="020B0604020202020204" pitchFamily="34" charset="0"/>
              </a:rPr>
              <a:t>mais délivre-nous du </a:t>
            </a:r>
            <a:r>
              <a:rPr lang="fr-FR" sz="2700" dirty="0" smtClean="0">
                <a:latin typeface="Arial" panose="020B0604020202020204" pitchFamily="34" charset="0"/>
                <a:cs typeface="Arial" panose="020B0604020202020204" pitchFamily="34" charset="0"/>
              </a:rPr>
              <a:t>mal.</a:t>
            </a:r>
            <a:r>
              <a:rPr lang="fr-FR" sz="2700" dirty="0">
                <a:latin typeface="Arial" panose="020B0604020202020204" pitchFamily="34" charset="0"/>
                <a:cs typeface="Arial" panose="020B0604020202020204" pitchFamily="34" charset="0"/>
              </a:rPr>
              <a:t/>
            </a:r>
            <a:br>
              <a:rPr lang="fr-FR" sz="2700" dirty="0">
                <a:latin typeface="Arial" panose="020B0604020202020204" pitchFamily="34" charset="0"/>
                <a:cs typeface="Arial" panose="020B0604020202020204" pitchFamily="34" charset="0"/>
              </a:rPr>
            </a:br>
            <a:r>
              <a:rPr lang="fr-FR" sz="2700" dirty="0" smtClean="0">
                <a:solidFill>
                  <a:prstClr val="black"/>
                </a:solidFill>
                <a:latin typeface="Arial" panose="020B0604020202020204" pitchFamily="34" charset="0"/>
                <a:ea typeface="Calibri"/>
                <a:cs typeface="Arial" panose="020B0604020202020204" pitchFamily="34" charset="0"/>
              </a:rPr>
              <a:t>Amen</a:t>
            </a:r>
            <a:r>
              <a:rPr lang="fr-FR" sz="2700" dirty="0" smtClean="0">
                <a:solidFill>
                  <a:prstClr val="black"/>
                </a:solidFill>
                <a:latin typeface="Arial" panose="020B0604020202020204" pitchFamily="34" charset="0"/>
                <a:ea typeface="Calibri"/>
                <a:cs typeface="Arial" panose="020B0604020202020204" pitchFamily="34" charset="0"/>
              </a:rPr>
              <a:t>.</a:t>
            </a:r>
            <a:r>
              <a:rPr lang="fr-FR" sz="2700" dirty="0" smtClean="0">
                <a:latin typeface="Arial" panose="020B0604020202020204" pitchFamily="34" charset="0"/>
                <a:cs typeface="Arial" panose="020B0604020202020204" pitchFamily="34" charset="0"/>
              </a:rPr>
              <a:t/>
            </a:r>
            <a:br>
              <a:rPr lang="fr-FR" sz="2700" dirty="0" smtClean="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
            </a:r>
            <a:br>
              <a:rPr lang="fr-FR" sz="3100" dirty="0">
                <a:latin typeface="Arial" panose="020B0604020202020204" pitchFamily="34" charset="0"/>
                <a:cs typeface="Arial" panose="020B0604020202020204" pitchFamily="34" charset="0"/>
              </a:rPr>
            </a:br>
            <a:r>
              <a:rPr lang="fr-FR" sz="3100" dirty="0" smtClean="0">
                <a:latin typeface="Arial" panose="020B0604020202020204" pitchFamily="34" charset="0"/>
                <a:cs typeface="Arial" panose="020B0604020202020204" pitchFamily="34" charset="0"/>
              </a:rPr>
              <a:t/>
            </a:r>
            <a:br>
              <a:rPr lang="fr-FR" sz="3100" dirty="0" smtClean="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
            </a:r>
            <a:br>
              <a:rPr lang="fr-FR" sz="3100" dirty="0">
                <a:latin typeface="Arial" panose="020B0604020202020204" pitchFamily="34" charset="0"/>
                <a:cs typeface="Arial" panose="020B0604020202020204" pitchFamily="34" charset="0"/>
              </a:rPr>
            </a:br>
            <a:r>
              <a:rPr lang="fr-FR" sz="3100" dirty="0">
                <a:latin typeface="Arial" panose="020B0604020202020204" pitchFamily="34" charset="0"/>
                <a:cs typeface="Arial" panose="020B0604020202020204" pitchFamily="34" charset="0"/>
              </a:rPr>
              <a:t>	</a:t>
            </a:r>
            <a:r>
              <a:rPr lang="fr-FR" sz="2800" dirty="0" smtClean="0">
                <a:latin typeface="Arial" panose="020B0604020202020204" pitchFamily="34" charset="0"/>
                <a:cs typeface="Arial" panose="020B0604020202020204" pitchFamily="34" charset="0"/>
              </a:rPr>
              <a:t/>
            </a:r>
            <a:br>
              <a:rPr lang="fr-FR" sz="2800" dirty="0" smtClean="0">
                <a:latin typeface="Arial" panose="020B0604020202020204" pitchFamily="34" charset="0"/>
                <a:cs typeface="Arial" panose="020B0604020202020204" pitchFamily="34" charset="0"/>
              </a:rPr>
            </a:br>
            <a:r>
              <a:rPr lang="fr-FR" sz="2800" dirty="0">
                <a:latin typeface="Arial" panose="020B0604020202020204" pitchFamily="34" charset="0"/>
                <a:cs typeface="Arial" panose="020B0604020202020204" pitchFamily="34" charset="0"/>
              </a:rPr>
              <a:t/>
            </a:r>
            <a:br>
              <a:rPr lang="fr-FR" sz="2800" dirty="0">
                <a:latin typeface="Arial" panose="020B0604020202020204" pitchFamily="34" charset="0"/>
                <a:cs typeface="Arial" panose="020B0604020202020204" pitchFamily="34" charset="0"/>
              </a:rPr>
            </a:br>
            <a:r>
              <a:rPr lang="fr-FR" sz="2800" dirty="0" smtClean="0">
                <a:latin typeface="Arial" panose="020B0604020202020204" pitchFamily="34" charset="0"/>
                <a:cs typeface="Arial" panose="020B0604020202020204" pitchFamily="34" charset="0"/>
              </a:rPr>
              <a:t/>
            </a:r>
            <a:br>
              <a:rPr lang="fr-FR" sz="2800" dirty="0" smtClean="0">
                <a:latin typeface="Arial" panose="020B0604020202020204" pitchFamily="34" charset="0"/>
                <a:cs typeface="Arial" panose="020B0604020202020204" pitchFamily="34" charset="0"/>
              </a:rPr>
            </a:br>
            <a:r>
              <a:rPr lang="fr-FR" sz="2800" dirty="0">
                <a:latin typeface="Arial" panose="020B0604020202020204" pitchFamily="34" charset="0"/>
                <a:cs typeface="Arial" panose="020B0604020202020204" pitchFamily="34" charset="0"/>
              </a:rPr>
              <a:t/>
            </a:r>
            <a:br>
              <a:rPr lang="fr-FR" sz="2800" dirty="0">
                <a:latin typeface="Arial" panose="020B0604020202020204" pitchFamily="34" charset="0"/>
                <a:cs typeface="Arial" panose="020B0604020202020204" pitchFamily="34" charset="0"/>
              </a:rPr>
            </a:br>
            <a:r>
              <a:rPr lang="fr-FR" sz="2800" dirty="0" smtClean="0">
                <a:latin typeface="Arial" panose="020B0604020202020204" pitchFamily="34" charset="0"/>
                <a:cs typeface="Arial" panose="020B0604020202020204" pitchFamily="34" charset="0"/>
              </a:rPr>
              <a:t/>
            </a:r>
            <a:br>
              <a:rPr lang="fr-FR" sz="2800" dirty="0" smtClean="0">
                <a:latin typeface="Arial" panose="020B0604020202020204" pitchFamily="34" charset="0"/>
                <a:cs typeface="Arial" panose="020B0604020202020204" pitchFamily="34" charset="0"/>
              </a:rPr>
            </a:br>
            <a:r>
              <a:rPr lang="fr-FR" sz="2800" dirty="0">
                <a:latin typeface="Arial" panose="020B0604020202020204" pitchFamily="34" charset="0"/>
                <a:cs typeface="Arial" panose="020B0604020202020204" pitchFamily="34" charset="0"/>
              </a:rPr>
              <a:t/>
            </a:r>
            <a:br>
              <a:rPr lang="fr-FR" sz="2800" dirty="0">
                <a:latin typeface="Arial" panose="020B0604020202020204" pitchFamily="34" charset="0"/>
                <a:cs typeface="Arial" panose="020B0604020202020204" pitchFamily="34" charset="0"/>
              </a:rPr>
            </a:br>
            <a:r>
              <a:rPr lang="fr-FR" sz="2800" dirty="0" smtClean="0">
                <a:latin typeface="Arial" panose="020B0604020202020204" pitchFamily="34" charset="0"/>
                <a:cs typeface="Arial" panose="020B0604020202020204" pitchFamily="34" charset="0"/>
              </a:rPr>
              <a:t/>
            </a:r>
            <a:br>
              <a:rPr lang="fr-FR" sz="2800" dirty="0" smtClean="0">
                <a:latin typeface="Arial" panose="020B0604020202020204" pitchFamily="34" charset="0"/>
                <a:cs typeface="Arial" panose="020B0604020202020204" pitchFamily="34" charset="0"/>
              </a:rPr>
            </a:br>
            <a:r>
              <a:rPr lang="fr-FR" sz="2800" dirty="0">
                <a:latin typeface="Arial" panose="020B0604020202020204" pitchFamily="34" charset="0"/>
                <a:cs typeface="Arial" panose="020B0604020202020204" pitchFamily="34" charset="0"/>
              </a:rPr>
              <a:t/>
            </a:r>
            <a:br>
              <a:rPr lang="fr-FR" sz="2800" dirty="0">
                <a:latin typeface="Arial" panose="020B0604020202020204" pitchFamily="34" charset="0"/>
                <a:cs typeface="Arial" panose="020B0604020202020204" pitchFamily="34" charset="0"/>
              </a:rPr>
            </a:br>
            <a:endParaRPr lang="fr-FR" sz="2800" dirty="0">
              <a:latin typeface="Arial" panose="020B0604020202020204" pitchFamily="34" charset="0"/>
              <a:cs typeface="Arial" panose="020B0604020202020204" pitchFamily="34" charset="0"/>
            </a:endParaRPr>
          </a:p>
        </p:txBody>
      </p:sp>
      <p:sp>
        <p:nvSpPr>
          <p:cNvPr id="2" name="ZoneTexte 1"/>
          <p:cNvSpPr txBox="1"/>
          <p:nvPr/>
        </p:nvSpPr>
        <p:spPr>
          <a:xfrm>
            <a:off x="1299028" y="381000"/>
            <a:ext cx="7530647" cy="523220"/>
          </a:xfrm>
          <a:prstGeom prst="rect">
            <a:avLst/>
          </a:prstGeom>
          <a:noFill/>
        </p:spPr>
        <p:txBody>
          <a:bodyPr wrap="square" rtlCol="0">
            <a:spAutoFit/>
          </a:bodyPr>
          <a:lstStyle/>
          <a:p>
            <a:pPr algn="ctr"/>
            <a:r>
              <a:rPr lang="fr-FR" sz="2800" dirty="0" smtClean="0">
                <a:latin typeface="Arial" panose="020B0604020202020204" pitchFamily="34" charset="0"/>
                <a:cs typeface="Arial" panose="020B0604020202020204" pitchFamily="34" charset="0"/>
              </a:rPr>
              <a:t>Notre Père</a:t>
            </a:r>
            <a:endParaRPr lang="fr-FR" dirty="0"/>
          </a:p>
        </p:txBody>
      </p:sp>
    </p:spTree>
    <p:extLst>
      <p:ext uri="{BB962C8B-B14F-4D97-AF65-F5344CB8AC3E}">
        <p14:creationId xmlns:p14="http://schemas.microsoft.com/office/powerpoint/2010/main" val="93194380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475</TotalTime>
  <Words>25</Words>
  <Application>Microsoft Office PowerPoint</Application>
  <PresentationFormat>Affichage à l'écran (4:3)</PresentationFormat>
  <Paragraphs>12</Paragraphs>
  <Slides>4</Slides>
  <Notes>4</Notes>
  <HiddenSlides>0</HiddenSlides>
  <MMClips>0</MMClips>
  <ScaleCrop>false</ScaleCrop>
  <HeadingPairs>
    <vt:vector size="4" baseType="variant">
      <vt:variant>
        <vt:lpstr>Thème</vt:lpstr>
      </vt:variant>
      <vt:variant>
        <vt:i4>2</vt:i4>
      </vt:variant>
      <vt:variant>
        <vt:lpstr>Titres des diapositives</vt:lpstr>
      </vt:variant>
      <vt:variant>
        <vt:i4>4</vt:i4>
      </vt:variant>
    </vt:vector>
  </HeadingPairs>
  <TitlesOfParts>
    <vt:vector size="6" baseType="lpstr">
      <vt:lpstr>1_Conception personnalisée</vt:lpstr>
      <vt:lpstr>Conception personnalisée</vt:lpstr>
      <vt:lpstr>Recueillement - Prière</vt:lpstr>
      <vt:lpstr>          Jésus et ses disciples arrivent à Jéricho. Et tandis que Jésus sortait de Jéricho avec ses disciples et une foule nombreuse, le fils de Timée, Bartimée, un aveugle qui mendiait, était assis au bord du chemin. Quand il entendit que c’était Jésus de Nazareth, il se mit à crier : « Fils de David, Jésus, prends pitié de moi ! »   Beaucoup de gens le rabrouaient pour le faire taire, mais il criait de plus belle : « Fils de David, prends pitié de moi ! » Jésus s’arrête et dit : « Appelez-le. »   On appelle donc l’aveugle, et on lui dit : « Confiance, lève-toi ; il t’appelle. » L’aveugle jeta son manteau, bondit et courut vers Jésus. Prenant la parole, Jésus lui dit : « Que veux-tu que je fasse pour toi ? » L’aveugle lui dit : « Rabbouni, que je retrouve la vue ! » Et Jésus lui dit : « Va, ta foi t’a sauvé. » Aussitôt l’homme retrouva la vue, et il suivait Jésus sur le chemin.          </vt:lpstr>
      <vt:lpstr>             Seigneur, Ce matin, tu nous vois comme des mendiants,  un peu aveugle quant à l’année à venir.  Nous craignons une reprise de la pandémie,  nous craignons le trouble généré chez les enfants  et les jeunes, leurs familles. Viens à notre aide !  Comme Bartimée, nous crions vers toi :  « Seigneur Jésus, aie pitié de nous ! »  Il est bon d’entendre ta question  « Que veux-tu que je fasse pour toi ? »  Intérieurement, nous prenons le temps de te formuler  en silence, notre réponse. … Seigneur, tu nous envoies pour cette année nouvelle : « Va, ta foi t’a sauvée »  Sois avec nous, chaque jour.  Sois avec nous et veille sur nos établissements. Amen.               </vt:lpstr>
      <vt:lpstr>           Notre Père  qui es aux cieux,  que ton nom soit sanctifié, que ton règne vienne, que ta volonté soit faite, sur la terre comme au ciel.  Donne-nous aujourd’hui  notre pain de ce jour, pardonne-nous nos offenses,  comme nous pardonnons aussi à ceux qui nous ont offensés et ne nous laisse pas entrer en tentation, mais délivre-nous du mal. Amen.             </vt:lpstr>
    </vt:vector>
  </TitlesOfParts>
  <Company>Ca2m graphique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Helene Johnson</dc:creator>
  <cp:lastModifiedBy>Michelle Chenu</cp:lastModifiedBy>
  <cp:revision>84</cp:revision>
  <dcterms:created xsi:type="dcterms:W3CDTF">2015-07-17T08:33:25Z</dcterms:created>
  <dcterms:modified xsi:type="dcterms:W3CDTF">2020-08-25T09:06:48Z</dcterms:modified>
</cp:coreProperties>
</file>