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036" autoAdjust="0"/>
  </p:normalViewPr>
  <p:slideViewPr>
    <p:cSldViewPr snapToGrid="0" snapToObjects="1">
      <p:cViewPr>
        <p:scale>
          <a:sx n="100" d="100"/>
          <a:sy n="100" d="100"/>
        </p:scale>
        <p:origin x="-194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A3163-5BB3-406A-9447-599D7D90C508}" type="datetimeFigureOut">
              <a:rPr lang="fr-FR" smtClean="0"/>
              <a:t>15/05/2020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36DAF-FC65-4D8F-9985-7EC033CBA0B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763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6DAF-FC65-4D8F-9985-7EC033CBA0B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14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6DAF-FC65-4D8F-9985-7EC033CBA0B9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14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6DAF-FC65-4D8F-9985-7EC033CBA0B9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148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6DAF-FC65-4D8F-9985-7EC033CBA0B9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14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58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03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32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26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674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635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867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956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822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62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20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178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976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232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72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57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81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0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35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29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51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49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2096E-CF6B-4CEF-A470-8270F3FE3AD8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29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4FE0-43EB-4405-B19E-7E67A0CDA23C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46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DLayJvKyF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kN66IjqIm0Q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8204;https:/youtu.be/R28a6eHGf_8" TargetMode="External"/><Relationship Id="rId2" Type="http://schemas.openxmlformats.org/officeDocument/2006/relationships/hyperlink" Target="https://www.youtube.com/watch?v=R28a6eHGf_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3"/>
          <p:cNvSpPr>
            <a:spLocks noGrp="1"/>
          </p:cNvSpPr>
          <p:nvPr>
            <p:ph type="ctrTitle"/>
          </p:nvPr>
        </p:nvSpPr>
        <p:spPr>
          <a:xfrm>
            <a:off x="1334024" y="236264"/>
            <a:ext cx="7638356" cy="5783332"/>
          </a:xfrm>
        </p:spPr>
        <p:txBody>
          <a:bodyPr>
            <a:normAutofit/>
          </a:bodyPr>
          <a:lstStyle/>
          <a:p>
            <a:pPr marL="2687638" algn="l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fr-FR" sz="2800" b="1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fr-FR" sz="2800" b="1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fr-FR" sz="2800" b="1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fr-FR" sz="2800" b="1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fr-FR" sz="2800" b="1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fr-FR" sz="2800" b="1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fr-FR" sz="2800" b="1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fr-FR" sz="2800" b="1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Recueillement - Prière</a:t>
            </a:r>
            <a:endParaRPr lang="fr-FR" sz="2800" b="1" dirty="0">
              <a:solidFill>
                <a:schemeClr val="tx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74" y="2764578"/>
            <a:ext cx="2180185" cy="325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24" y="536229"/>
            <a:ext cx="2829352" cy="208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3"/>
          <p:cNvSpPr>
            <a:spLocks noGrp="1"/>
          </p:cNvSpPr>
          <p:nvPr>
            <p:ph type="ctrTitle"/>
          </p:nvPr>
        </p:nvSpPr>
        <p:spPr>
          <a:xfrm>
            <a:off x="828675" y="304799"/>
            <a:ext cx="8143705" cy="2466975"/>
          </a:xfrm>
        </p:spPr>
        <p:txBody>
          <a:bodyPr>
            <a:normAutofit fontScale="90000"/>
          </a:bodyPr>
          <a:lstStyle/>
          <a:p>
            <a:pPr marL="895350" algn="l">
              <a:spcBef>
                <a:spcPts val="0"/>
              </a:spcBef>
            </a:pPr>
            <a:r>
              <a:rPr lang="fr-FR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fr-FR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  <a:hlinkClick r:id="rId3"/>
              </a:rPr>
              <a:t>C</a:t>
            </a:r>
            <a:r>
              <a:rPr lang="fr-FR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  <a:hlinkClick r:id="rId3"/>
              </a:rPr>
              <a:t>’est si bon Seigneur</a:t>
            </a:r>
            <a:r>
              <a:rPr lang="fr-FR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fr-FR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fr-FR" sz="27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fr-FR" sz="27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2200" b="1" dirty="0" smtClean="0">
                <a:solidFill>
                  <a:schemeClr val="tx2"/>
                </a:solidFill>
              </a:rPr>
              <a:t>C’est si bon Seigneur,</a:t>
            </a:r>
            <a:br>
              <a:rPr lang="fr-FR" sz="2200" b="1" dirty="0" smtClean="0">
                <a:solidFill>
                  <a:schemeClr val="tx2"/>
                </a:solidFill>
              </a:rPr>
            </a:br>
            <a:r>
              <a:rPr lang="fr-FR" sz="2200" b="1" dirty="0" smtClean="0">
                <a:solidFill>
                  <a:schemeClr val="tx2"/>
                </a:solidFill>
              </a:rPr>
              <a:t>de grandir jour après jour.</a:t>
            </a:r>
            <a:br>
              <a:rPr lang="fr-FR" sz="2200" b="1" dirty="0" smtClean="0">
                <a:solidFill>
                  <a:schemeClr val="tx2"/>
                </a:solidFill>
              </a:rPr>
            </a:br>
            <a:r>
              <a:rPr lang="fr-FR" sz="2200" b="1" dirty="0" smtClean="0">
                <a:solidFill>
                  <a:schemeClr val="tx2"/>
                </a:solidFill>
              </a:rPr>
              <a:t>C’est si bon Seigneur,</a:t>
            </a:r>
            <a:br>
              <a:rPr lang="fr-FR" sz="2200" b="1" dirty="0" smtClean="0">
                <a:solidFill>
                  <a:schemeClr val="tx2"/>
                </a:solidFill>
              </a:rPr>
            </a:br>
            <a:r>
              <a:rPr lang="fr-FR" sz="2200" b="1" dirty="0" smtClean="0">
                <a:solidFill>
                  <a:schemeClr val="tx2"/>
                </a:solidFill>
              </a:rPr>
              <a:t>de grandir dans ton amour.</a:t>
            </a:r>
            <a:endParaRPr lang="fr-FR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28675" y="3057525"/>
            <a:ext cx="37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AutoNum type="arabicPeriod"/>
            </a:pPr>
            <a:r>
              <a:rPr lang="fr-FR" dirty="0" smtClean="0">
                <a:solidFill>
                  <a:schemeClr val="tx2"/>
                </a:solidFill>
              </a:rPr>
              <a:t>Hier</a:t>
            </a:r>
            <a:r>
              <a:rPr lang="fr-FR" dirty="0">
                <a:solidFill>
                  <a:schemeClr val="tx2"/>
                </a:solidFill>
              </a:rPr>
              <a:t>, aujourd’hui, demain</a:t>
            </a:r>
            <a:r>
              <a:rPr lang="fr-FR" dirty="0" smtClean="0">
                <a:solidFill>
                  <a:schemeClr val="tx2"/>
                </a:solidFill>
              </a:rPr>
              <a:t>,</a:t>
            </a:r>
          </a:p>
          <a:p>
            <a:pPr marL="266700"/>
            <a:r>
              <a:rPr lang="fr-FR" dirty="0" smtClean="0">
                <a:solidFill>
                  <a:schemeClr val="tx2"/>
                </a:solidFill>
              </a:rPr>
              <a:t>tu </a:t>
            </a:r>
            <a:r>
              <a:rPr lang="fr-FR" dirty="0">
                <a:solidFill>
                  <a:schemeClr val="tx2"/>
                </a:solidFill>
              </a:rPr>
              <a:t>nous éclaires toujours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</a:p>
          <a:p>
            <a:pPr marL="266700"/>
            <a:r>
              <a:rPr lang="fr-FR" dirty="0" smtClean="0">
                <a:solidFill>
                  <a:schemeClr val="tx2"/>
                </a:solidFill>
              </a:rPr>
              <a:t>Le </a:t>
            </a:r>
            <a:r>
              <a:rPr lang="fr-FR" dirty="0">
                <a:solidFill>
                  <a:schemeClr val="tx2"/>
                </a:solidFill>
              </a:rPr>
              <a:t>jour, la nuit, le matin</a:t>
            </a:r>
            <a:r>
              <a:rPr lang="fr-FR" dirty="0" smtClean="0">
                <a:solidFill>
                  <a:schemeClr val="tx2"/>
                </a:solidFill>
              </a:rPr>
              <a:t>,</a:t>
            </a:r>
          </a:p>
          <a:p>
            <a:pPr marL="266700"/>
            <a:r>
              <a:rPr lang="fr-FR" dirty="0" smtClean="0">
                <a:solidFill>
                  <a:schemeClr val="tx2"/>
                </a:solidFill>
              </a:rPr>
              <a:t>dans </a:t>
            </a:r>
            <a:r>
              <a:rPr lang="fr-FR" dirty="0">
                <a:solidFill>
                  <a:schemeClr val="tx2"/>
                </a:solidFill>
              </a:rPr>
              <a:t>la lumière de ton amour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fr-FR" dirty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2</a:t>
            </a:r>
            <a:r>
              <a:rPr lang="fr-FR" dirty="0">
                <a:solidFill>
                  <a:schemeClr val="tx2"/>
                </a:solidFill>
              </a:rPr>
              <a:t>. Nous marchons sur ton chemin</a:t>
            </a:r>
            <a:r>
              <a:rPr lang="fr-FR" dirty="0" smtClean="0">
                <a:solidFill>
                  <a:schemeClr val="tx2"/>
                </a:solidFill>
              </a:rPr>
              <a:t>,</a:t>
            </a:r>
          </a:p>
          <a:p>
            <a:pPr marL="266700"/>
            <a:r>
              <a:rPr lang="fr-FR" dirty="0" smtClean="0">
                <a:solidFill>
                  <a:schemeClr val="tx2"/>
                </a:solidFill>
              </a:rPr>
              <a:t>tu </a:t>
            </a:r>
            <a:r>
              <a:rPr lang="fr-FR" dirty="0">
                <a:solidFill>
                  <a:schemeClr val="tx2"/>
                </a:solidFill>
              </a:rPr>
              <a:t>nous éclaires </a:t>
            </a:r>
            <a:r>
              <a:rPr lang="fr-FR" dirty="0" smtClean="0">
                <a:solidFill>
                  <a:schemeClr val="tx2"/>
                </a:solidFill>
              </a:rPr>
              <a:t>toujours.</a:t>
            </a:r>
          </a:p>
          <a:p>
            <a:pPr marL="266700"/>
            <a:r>
              <a:rPr lang="fr-FR" dirty="0" smtClean="0">
                <a:solidFill>
                  <a:schemeClr val="tx2"/>
                </a:solidFill>
              </a:rPr>
              <a:t>Tu </a:t>
            </a:r>
            <a:r>
              <a:rPr lang="fr-FR" dirty="0">
                <a:solidFill>
                  <a:schemeClr val="tx2"/>
                </a:solidFill>
              </a:rPr>
              <a:t>viens nous prendre la main</a:t>
            </a:r>
            <a:r>
              <a:rPr lang="fr-FR" dirty="0" smtClean="0">
                <a:solidFill>
                  <a:schemeClr val="tx2"/>
                </a:solidFill>
              </a:rPr>
              <a:t>,</a:t>
            </a:r>
          </a:p>
          <a:p>
            <a:pPr marL="266700"/>
            <a:r>
              <a:rPr lang="fr-FR" dirty="0" smtClean="0">
                <a:solidFill>
                  <a:schemeClr val="tx2"/>
                </a:solidFill>
              </a:rPr>
              <a:t>dans </a:t>
            </a:r>
            <a:r>
              <a:rPr lang="fr-FR" dirty="0">
                <a:solidFill>
                  <a:schemeClr val="tx2"/>
                </a:solidFill>
              </a:rPr>
              <a:t>la lumière de ton amour.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76849" y="3067050"/>
            <a:ext cx="3600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3. Quand nous sommes rassemblés</a:t>
            </a:r>
            <a:r>
              <a:rPr lang="fr-FR" dirty="0" smtClean="0">
                <a:solidFill>
                  <a:schemeClr val="tx2"/>
                </a:solidFill>
              </a:rPr>
              <a:t>,</a:t>
            </a:r>
          </a:p>
          <a:p>
            <a:pPr marL="266700"/>
            <a:r>
              <a:rPr lang="fr-FR" dirty="0" smtClean="0">
                <a:solidFill>
                  <a:schemeClr val="tx2"/>
                </a:solidFill>
              </a:rPr>
              <a:t>tu </a:t>
            </a:r>
            <a:r>
              <a:rPr lang="fr-FR" dirty="0">
                <a:solidFill>
                  <a:schemeClr val="tx2"/>
                </a:solidFill>
              </a:rPr>
              <a:t>nous éclaires toujours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</a:p>
          <a:p>
            <a:pPr marL="266700"/>
            <a:r>
              <a:rPr lang="fr-FR" dirty="0" smtClean="0">
                <a:solidFill>
                  <a:schemeClr val="tx2"/>
                </a:solidFill>
              </a:rPr>
              <a:t>Pour </a:t>
            </a:r>
            <a:r>
              <a:rPr lang="fr-FR" dirty="0">
                <a:solidFill>
                  <a:schemeClr val="tx2"/>
                </a:solidFill>
              </a:rPr>
              <a:t>te chanter, te prier</a:t>
            </a:r>
            <a:r>
              <a:rPr lang="fr-FR" dirty="0" smtClean="0">
                <a:solidFill>
                  <a:schemeClr val="tx2"/>
                </a:solidFill>
              </a:rPr>
              <a:t>,</a:t>
            </a:r>
          </a:p>
          <a:p>
            <a:pPr marL="266700"/>
            <a:r>
              <a:rPr lang="fr-FR" dirty="0" smtClean="0">
                <a:solidFill>
                  <a:schemeClr val="tx2"/>
                </a:solidFill>
              </a:rPr>
              <a:t>dans </a:t>
            </a:r>
            <a:r>
              <a:rPr lang="fr-FR" dirty="0">
                <a:solidFill>
                  <a:schemeClr val="tx2"/>
                </a:solidFill>
              </a:rPr>
              <a:t>la lumière de ton amour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4</a:t>
            </a:r>
            <a:r>
              <a:rPr lang="fr-FR" dirty="0">
                <a:solidFill>
                  <a:schemeClr val="tx2"/>
                </a:solidFill>
              </a:rPr>
              <a:t>. Seigneur, toi tu nous attends</a:t>
            </a:r>
            <a:r>
              <a:rPr lang="fr-FR" dirty="0" smtClean="0">
                <a:solidFill>
                  <a:schemeClr val="tx2"/>
                </a:solidFill>
              </a:rPr>
              <a:t>,</a:t>
            </a:r>
          </a:p>
          <a:p>
            <a:pPr marL="266700"/>
            <a:r>
              <a:rPr lang="fr-FR" dirty="0" smtClean="0">
                <a:solidFill>
                  <a:schemeClr val="tx2"/>
                </a:solidFill>
              </a:rPr>
              <a:t>tu </a:t>
            </a:r>
            <a:r>
              <a:rPr lang="fr-FR" dirty="0">
                <a:solidFill>
                  <a:schemeClr val="tx2"/>
                </a:solidFill>
              </a:rPr>
              <a:t>nous éclaires toujours</a:t>
            </a:r>
            <a:r>
              <a:rPr lang="fr-FR" dirty="0" smtClean="0">
                <a:solidFill>
                  <a:schemeClr val="tx2"/>
                </a:solidFill>
              </a:rPr>
              <a:t>,</a:t>
            </a:r>
          </a:p>
          <a:p>
            <a:pPr marL="266700"/>
            <a:r>
              <a:rPr lang="fr-FR" dirty="0" smtClean="0">
                <a:solidFill>
                  <a:schemeClr val="tx2"/>
                </a:solidFill>
              </a:rPr>
              <a:t>partout </a:t>
            </a:r>
            <a:r>
              <a:rPr lang="fr-FR" dirty="0">
                <a:solidFill>
                  <a:schemeClr val="tx2"/>
                </a:solidFill>
              </a:rPr>
              <a:t>et à chaque instant</a:t>
            </a:r>
            <a:r>
              <a:rPr lang="fr-FR" dirty="0" smtClean="0">
                <a:solidFill>
                  <a:schemeClr val="tx2"/>
                </a:solidFill>
              </a:rPr>
              <a:t>,</a:t>
            </a:r>
          </a:p>
          <a:p>
            <a:pPr marL="266700"/>
            <a:r>
              <a:rPr lang="fr-FR" dirty="0" smtClean="0">
                <a:solidFill>
                  <a:schemeClr val="tx2"/>
                </a:solidFill>
              </a:rPr>
              <a:t>dans </a:t>
            </a:r>
            <a:r>
              <a:rPr lang="fr-FR" dirty="0">
                <a:solidFill>
                  <a:schemeClr val="tx2"/>
                </a:solidFill>
              </a:rPr>
              <a:t>la lumière de ton amour.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49" y="1276875"/>
            <a:ext cx="3376811" cy="131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00850" y="6172200"/>
            <a:ext cx="2076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Autre </a:t>
            </a:r>
            <a:r>
              <a:rPr lang="fr-FR" sz="1400" i="1" dirty="0"/>
              <a:t>version vidéo </a:t>
            </a:r>
            <a:r>
              <a:rPr lang="fr-FR" sz="1400" b="1" i="1" dirty="0"/>
              <a:t>: </a:t>
            </a:r>
            <a:r>
              <a:rPr lang="fr-FR" sz="1400" b="1" i="1" dirty="0" smtClean="0">
                <a:hlinkClick r:id="rId5"/>
              </a:rPr>
              <a:t>ici</a:t>
            </a:r>
            <a:r>
              <a:rPr lang="fr-FR" sz="1400" b="1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977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3"/>
          <p:cNvSpPr>
            <a:spLocks noGrp="1"/>
          </p:cNvSpPr>
          <p:nvPr>
            <p:ph type="ctrTitle"/>
          </p:nvPr>
        </p:nvSpPr>
        <p:spPr>
          <a:xfrm>
            <a:off x="1638300" y="228601"/>
            <a:ext cx="7334080" cy="819150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Evangile selon St Marc, </a:t>
            </a:r>
            <a:r>
              <a:rPr lang="fr-FR" sz="2000" b="1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chapitre 10, versets 13 à 16</a:t>
            </a:r>
          </a:p>
        </p:txBody>
      </p:sp>
      <p:sp>
        <p:nvSpPr>
          <p:cNvPr id="2" name="Rectangle 1"/>
          <p:cNvSpPr/>
          <p:nvPr/>
        </p:nvSpPr>
        <p:spPr>
          <a:xfrm>
            <a:off x="4457700" y="1672441"/>
            <a:ext cx="40767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/>
          </a:p>
          <a:p>
            <a:pPr algn="just"/>
            <a:r>
              <a:rPr lang="fr-FR" dirty="0" smtClean="0">
                <a:solidFill>
                  <a:schemeClr val="tx2"/>
                </a:solidFill>
              </a:rPr>
              <a:t>	</a:t>
            </a:r>
            <a:r>
              <a:rPr lang="fr-FR" sz="3200" dirty="0" smtClean="0">
                <a:solidFill>
                  <a:schemeClr val="tx2"/>
                </a:solidFill>
              </a:rPr>
              <a:t>D</a:t>
            </a:r>
            <a:r>
              <a:rPr lang="fr-FR" dirty="0" smtClean="0">
                <a:solidFill>
                  <a:schemeClr val="tx2"/>
                </a:solidFill>
              </a:rPr>
              <a:t>es </a:t>
            </a:r>
            <a:r>
              <a:rPr lang="fr-FR" dirty="0">
                <a:solidFill>
                  <a:schemeClr val="tx2"/>
                </a:solidFill>
              </a:rPr>
              <a:t>gens présentaient à Jésus des enfants pour qu’il pose la main sur eux ; mais les disciples les écartèrent vivement.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tx2"/>
                </a:solidFill>
              </a:rPr>
              <a:t>Voyant cela, Jésus se fâcha et leur dit : « Laissez les enfants venir à moi, ne les empêchez pas, car le royaume de Dieu est à ceux qui leur ressemblent. Amen, je vous le dis : celui qui n’accueille pas le royaume de Dieu à la manière d’un enfant n’y entrera pas. »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Il </a:t>
            </a:r>
            <a:r>
              <a:rPr lang="fr-FR" dirty="0">
                <a:solidFill>
                  <a:schemeClr val="tx2"/>
                </a:solidFill>
              </a:rPr>
              <a:t>les embrassait et les bénissait en leur imposant les mains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2054" name="Picture 6" descr="http://idata.over-blog.com/0/31/61/78/evangile-et-peinture-2/pierre-jesus.leplusgr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1" y="1839660"/>
            <a:ext cx="2576512" cy="37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3"/>
          <p:cNvSpPr>
            <a:spLocks noGrp="1"/>
          </p:cNvSpPr>
          <p:nvPr>
            <p:ph type="ctrTitle"/>
          </p:nvPr>
        </p:nvSpPr>
        <p:spPr>
          <a:xfrm>
            <a:off x="847725" y="161926"/>
            <a:ext cx="8124655" cy="1847849"/>
          </a:xfrm>
        </p:spPr>
        <p:txBody>
          <a:bodyPr>
            <a:normAutofit/>
          </a:bodyPr>
          <a:lstStyle/>
          <a:p>
            <a:pPr marL="714375" indent="1076325" algn="l">
              <a:buNone/>
            </a:pPr>
            <a:r>
              <a:rPr lang="fr-FR" sz="2400" b="1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Prière universelle</a:t>
            </a:r>
            <a:r>
              <a:rPr lang="fr-FR" sz="2800" b="1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fr-FR" sz="2800" b="1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fr-FR" sz="2400" b="1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fr-FR" sz="2400" b="1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fr-FR" sz="2000" b="1" dirty="0" smtClean="0">
                <a:solidFill>
                  <a:schemeClr val="tx2"/>
                </a:solidFill>
                <a:latin typeface="+mn-lt"/>
                <a:cs typeface="Lucida Sans Unicode" panose="020B0602030504020204" pitchFamily="34" charset="0"/>
              </a:rPr>
              <a:t>R/ Entends nos prières, entends nos voix, </a:t>
            </a:r>
            <a:br>
              <a:rPr lang="fr-FR" sz="2000" b="1" dirty="0" smtClean="0">
                <a:solidFill>
                  <a:schemeClr val="tx2"/>
                </a:solidFill>
                <a:latin typeface="+mn-lt"/>
                <a:cs typeface="Lucida Sans Unicode" panose="020B0602030504020204" pitchFamily="34" charset="0"/>
              </a:rPr>
            </a:br>
            <a:r>
              <a:rPr lang="fr-FR" sz="2000" b="1" dirty="0" smtClean="0">
                <a:solidFill>
                  <a:schemeClr val="tx2"/>
                </a:solidFill>
                <a:latin typeface="+mn-lt"/>
                <a:cs typeface="Lucida Sans Unicode" panose="020B0602030504020204" pitchFamily="34" charset="0"/>
              </a:rPr>
              <a:t>   Entends nos prières, monter vers Toi.</a:t>
            </a:r>
            <a:endParaRPr lang="fr-FR" sz="2000" b="1" dirty="0">
              <a:solidFill>
                <a:schemeClr val="tx2"/>
              </a:solidFill>
              <a:latin typeface="+mn-lt"/>
              <a:cs typeface="Lucida Sans Unicode" panose="020B0602030504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47701" y="1828800"/>
            <a:ext cx="81153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solidFill>
                <a:schemeClr val="tx2"/>
              </a:solidFill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Seigneur, tu partages nos joies et nos peines, tu es là, à nos côtés. 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Merci pour ta présence, même si nous ne la reconnaissons pas toujours.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Merci </a:t>
            </a:r>
            <a:r>
              <a:rPr lang="fr-FR" dirty="0">
                <a:solidFill>
                  <a:schemeClr val="tx2"/>
                </a:solidFill>
              </a:rPr>
              <a:t>pour tout ce que nous avons vécu de </a:t>
            </a:r>
            <a:r>
              <a:rPr lang="fr-FR" dirty="0" smtClean="0">
                <a:solidFill>
                  <a:schemeClr val="tx2"/>
                </a:solidFill>
              </a:rPr>
              <a:t>bon, en famille, et avec l’école à distance.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Merci pour ce que nous avons appris et réussi, ensemble.</a:t>
            </a:r>
          </a:p>
          <a:p>
            <a:pPr algn="ctr"/>
            <a:endParaRPr lang="fr-FR" dirty="0" smtClean="0">
              <a:solidFill>
                <a:schemeClr val="tx2"/>
              </a:solidFill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Merci Seigneur pour tout ceux qui ont continué à travailler au service des autres :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les soignants, les enseignants, les éboueurs et les facteurs, les boulangers,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les agriculteurs et bien d’autres encore. Merci pour ce qu’ils ont réalisé.</a:t>
            </a:r>
          </a:p>
          <a:p>
            <a:pPr algn="ctr"/>
            <a:endParaRPr lang="fr-FR" dirty="0" smtClean="0">
              <a:solidFill>
                <a:schemeClr val="tx2"/>
              </a:solidFill>
            </a:endParaRPr>
          </a:p>
          <a:p>
            <a:pPr algn="ctr"/>
            <a:endParaRPr lang="fr-FR" dirty="0" smtClean="0">
              <a:solidFill>
                <a:schemeClr val="tx2"/>
              </a:solidFill>
            </a:endParaRP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Nous te confions, Seigneur, ce qui est plus difficile avec cette épidémie :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on ne peut plus jouer comme avant et parfois, c’est énervant.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On s’inquiète aussi parfois de tout ce qu’on entend. Donne-nous paix et confiance.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Et merci d’avoir mis à nos côtés nos parents et des personnes avec qui parler.</a:t>
            </a: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3076" name="Picture 4" descr="http://il1.picdn.net/shutterstock/videos/4183166/thumb/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r="12456"/>
          <a:stretch/>
        </p:blipFill>
        <p:spPr bwMode="auto">
          <a:xfrm>
            <a:off x="6179751" y="161925"/>
            <a:ext cx="2792629" cy="20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8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21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Prière du Notre Père</a:t>
            </a:r>
            <a:endParaRPr lang="fr-FR" sz="2400" b="1" dirty="0">
              <a:solidFill>
                <a:schemeClr val="tx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8" name="Picture 4" descr="https://cache.desktopnexus.com/thumbseg/2494/2494810-big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9" y="1514476"/>
            <a:ext cx="8267427" cy="516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99" y="1514476"/>
            <a:ext cx="4063863" cy="51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5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4795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>
                <a:hlinkClick r:id="rId2"/>
              </a:rPr>
              <a:t>LAUDATO </a:t>
            </a:r>
            <a:r>
              <a:rPr lang="fr-FR" dirty="0">
                <a:hlinkClick r:id="rId2"/>
              </a:rPr>
              <a:t>SI</a:t>
            </a:r>
            <a:r>
              <a:rPr lang="fr-FR" dirty="0"/>
              <a:t> de Patrick RICHARD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23" y="2893616"/>
            <a:ext cx="5147837" cy="27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20 succès de 1968 en musique - Le Soleil de Château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49" y="151125"/>
            <a:ext cx="1781175" cy="1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306</Words>
  <Application>Microsoft Office PowerPoint</Application>
  <PresentationFormat>Affichage à l'écran (4:3)</PresentationFormat>
  <Paragraphs>49</Paragraphs>
  <Slides>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1_Conception personnalisée</vt:lpstr>
      <vt:lpstr>Conception personnalisée</vt:lpstr>
      <vt:lpstr>    Recueillement - Prière</vt:lpstr>
      <vt:lpstr>   C’est si bon Seigneur   C’est si bon Seigneur, de grandir jour après jour. C’est si bon Seigneur, de grandir dans ton amour.</vt:lpstr>
      <vt:lpstr>Evangile selon St Marc, chapitre 10, versets 13 à 16</vt:lpstr>
      <vt:lpstr>Prière universelle  R/ Entends nos prières, entends nos voix,     Entends nos prières, monter vers Toi.</vt:lpstr>
      <vt:lpstr>Prière du Notre Père</vt:lpstr>
      <vt:lpstr>Présentation PowerPoint</vt:lpstr>
    </vt:vector>
  </TitlesOfParts>
  <Company>Ca2m graphique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Helene Johnson</dc:creator>
  <cp:lastModifiedBy>Christelle</cp:lastModifiedBy>
  <cp:revision>91</cp:revision>
  <dcterms:created xsi:type="dcterms:W3CDTF">2015-07-17T08:33:25Z</dcterms:created>
  <dcterms:modified xsi:type="dcterms:W3CDTF">2020-05-15T12:50:37Z</dcterms:modified>
</cp:coreProperties>
</file>