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1020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7866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619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545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654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20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18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816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359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600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1263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00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19EB6-F072-4DFE-99E5-1D88DAAEFAFF}" type="datetimeFigureOut">
              <a:rPr lang="fr-FR" smtClean="0"/>
              <a:t>16/03/2018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C561A-CA00-49A6-A081-FED5AF5BCC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22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4274"/>
            <a:ext cx="7772400" cy="1470025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à Gethsémani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0" t="16024" r="28570" b="59883"/>
          <a:stretch/>
        </p:blipFill>
        <p:spPr bwMode="auto">
          <a:xfrm>
            <a:off x="2411760" y="1124744"/>
            <a:ext cx="4392488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19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arrêté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7" t="16023" r="13662" b="59650"/>
          <a:stretch/>
        </p:blipFill>
        <p:spPr bwMode="auto">
          <a:xfrm>
            <a:off x="1835696" y="836712"/>
            <a:ext cx="5040560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9253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2820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chez le grand prêtre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6" t="16258" r="1422" b="59531"/>
          <a:stretch/>
        </p:blipFill>
        <p:spPr bwMode="auto">
          <a:xfrm>
            <a:off x="2339752" y="980728"/>
            <a:ext cx="4392488" cy="5877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358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Pierre renie Jésus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1" t="40116" r="28878" b="37427"/>
          <a:stretch/>
        </p:blipFill>
        <p:spPr bwMode="auto">
          <a:xfrm>
            <a:off x="2051720" y="836712"/>
            <a:ext cx="4873724" cy="5781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56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chez Pilate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56" t="40000" r="13992" b="37544"/>
          <a:stretch/>
        </p:blipFill>
        <p:spPr bwMode="auto">
          <a:xfrm>
            <a:off x="2195736" y="878761"/>
            <a:ext cx="4752528" cy="5949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883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274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est mis en croix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2" t="40000" r="1422" b="36959"/>
          <a:stretch/>
        </p:blipFill>
        <p:spPr bwMode="auto">
          <a:xfrm>
            <a:off x="2483768" y="836711"/>
            <a:ext cx="4680520" cy="5904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363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meurt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4" t="62223" r="28217" b="14035"/>
          <a:stretch/>
        </p:blipFill>
        <p:spPr bwMode="auto">
          <a:xfrm>
            <a:off x="1979712" y="788318"/>
            <a:ext cx="5184575" cy="6069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037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b="1" dirty="0" smtClean="0">
                <a:latin typeface="Segoe Script" panose="020B0504020000000003" pitchFamily="34" charset="0"/>
              </a:rPr>
              <a:t>Jésus est mis au tombeau</a:t>
            </a:r>
            <a:endParaRPr lang="fr-FR" b="1" dirty="0">
              <a:latin typeface="Segoe Script" panose="020B0504020000000003" pitchFamily="34" charset="0"/>
            </a:endParaRPr>
          </a:p>
        </p:txBody>
      </p:sp>
      <p:pic>
        <p:nvPicPr>
          <p:cNvPr id="4" name="Imag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7" t="62573" r="16308" b="14269"/>
          <a:stretch/>
        </p:blipFill>
        <p:spPr bwMode="auto">
          <a:xfrm>
            <a:off x="1835696" y="836712"/>
            <a:ext cx="5544616" cy="6021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8130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28</Words>
  <Application>Microsoft Office PowerPoint</Application>
  <PresentationFormat>Affichage à l'écran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Jésus à Gethsémani</vt:lpstr>
      <vt:lpstr>Jésus arrêté</vt:lpstr>
      <vt:lpstr>Jésus chez le grand prêtre</vt:lpstr>
      <vt:lpstr>Pierre renie Jésus</vt:lpstr>
      <vt:lpstr>Jésus chez Pilate</vt:lpstr>
      <vt:lpstr>Jésus est mis en croix</vt:lpstr>
      <vt:lpstr>Jésus meurt</vt:lpstr>
      <vt:lpstr>Jésus est mis au tombeau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 à Gethsémani</dc:title>
  <dc:creator>Jean-Pierre Martin</dc:creator>
  <cp:lastModifiedBy>Christelle Guittet</cp:lastModifiedBy>
  <cp:revision>4</cp:revision>
  <dcterms:created xsi:type="dcterms:W3CDTF">2018-02-20T10:42:26Z</dcterms:created>
  <dcterms:modified xsi:type="dcterms:W3CDTF">2018-03-16T10:02:19Z</dcterms:modified>
</cp:coreProperties>
</file>