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1" r:id="rId2"/>
    <p:sldId id="273" r:id="rId3"/>
    <p:sldId id="274" r:id="rId4"/>
    <p:sldId id="275" r:id="rId5"/>
    <p:sldId id="276" r:id="rId6"/>
    <p:sldId id="277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F188-2DC8-4B31-92F2-A6354BB6E8C4}" type="datetimeFigureOut">
              <a:rPr lang="fr-FR" smtClean="0"/>
              <a:pPr/>
              <a:t>12/03/2016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AF2F-8370-4FB4-8E7A-A0DDBD24F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F188-2DC8-4B31-92F2-A6354BB6E8C4}" type="datetimeFigureOut">
              <a:rPr lang="fr-FR" smtClean="0"/>
              <a:pPr/>
              <a:t>12/03/2016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AF2F-8370-4FB4-8E7A-A0DDBD24F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F188-2DC8-4B31-92F2-A6354BB6E8C4}" type="datetimeFigureOut">
              <a:rPr lang="fr-FR" smtClean="0"/>
              <a:pPr/>
              <a:t>12/03/2016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AF2F-8370-4FB4-8E7A-A0DDBD24F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F188-2DC8-4B31-92F2-A6354BB6E8C4}" type="datetimeFigureOut">
              <a:rPr lang="fr-FR" smtClean="0"/>
              <a:pPr/>
              <a:t>12/03/2016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AF2F-8370-4FB4-8E7A-A0DDBD24F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F188-2DC8-4B31-92F2-A6354BB6E8C4}" type="datetimeFigureOut">
              <a:rPr lang="fr-FR" smtClean="0"/>
              <a:pPr/>
              <a:t>12/03/2016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AF2F-8370-4FB4-8E7A-A0DDBD24F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F188-2DC8-4B31-92F2-A6354BB6E8C4}" type="datetimeFigureOut">
              <a:rPr lang="fr-FR" smtClean="0"/>
              <a:pPr/>
              <a:t>12/03/2016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AF2F-8370-4FB4-8E7A-A0DDBD24F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F188-2DC8-4B31-92F2-A6354BB6E8C4}" type="datetimeFigureOut">
              <a:rPr lang="fr-FR" smtClean="0"/>
              <a:pPr/>
              <a:t>12/03/2016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AF2F-8370-4FB4-8E7A-A0DDBD24F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F188-2DC8-4B31-92F2-A6354BB6E8C4}" type="datetimeFigureOut">
              <a:rPr lang="fr-FR" smtClean="0"/>
              <a:pPr/>
              <a:t>12/03/2016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AF2F-8370-4FB4-8E7A-A0DDBD24F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F188-2DC8-4B31-92F2-A6354BB6E8C4}" type="datetimeFigureOut">
              <a:rPr lang="fr-FR" smtClean="0"/>
              <a:pPr/>
              <a:t>12/03/2016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AF2F-8370-4FB4-8E7A-A0DDBD24F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F188-2DC8-4B31-92F2-A6354BB6E8C4}" type="datetimeFigureOut">
              <a:rPr lang="fr-FR" smtClean="0"/>
              <a:pPr/>
              <a:t>12/03/2016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AF2F-8370-4FB4-8E7A-A0DDBD24F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F188-2DC8-4B31-92F2-A6354BB6E8C4}" type="datetimeFigureOut">
              <a:rPr lang="fr-FR" smtClean="0"/>
              <a:pPr/>
              <a:t>12/03/2016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AF2F-8370-4FB4-8E7A-A0DDBD24F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DF188-2DC8-4B31-92F2-A6354BB6E8C4}" type="datetimeFigureOut">
              <a:rPr lang="fr-FR" smtClean="0"/>
              <a:pPr/>
              <a:t>12/03/2016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1AF2F-8370-4FB4-8E7A-A0DDBD24F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>
                <a:latin typeface="Constantia" pitchFamily="18" charset="0"/>
              </a:rPr>
              <a:t>Semaine </a:t>
            </a:r>
            <a:r>
              <a:rPr lang="fr-FR" sz="5400" b="1" dirty="0" err="1" smtClean="0">
                <a:latin typeface="Constantia" pitchFamily="18" charset="0"/>
              </a:rPr>
              <a:t>extra-ordinaire</a:t>
            </a:r>
            <a:endParaRPr lang="fr-FR" sz="5400" b="1" dirty="0">
              <a:latin typeface="Constantia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6000" b="1" dirty="0" smtClean="0">
                <a:latin typeface="Constantia" pitchFamily="18" charset="0"/>
              </a:rPr>
              <a:t>Du 21 au 25 mars 2016</a:t>
            </a:r>
          </a:p>
          <a:p>
            <a:pPr algn="ctr">
              <a:buNone/>
            </a:pPr>
            <a:r>
              <a:rPr lang="fr-FR" sz="9600" b="1" dirty="0" smtClean="0">
                <a:solidFill>
                  <a:srgbClr val="C00000"/>
                </a:solidFill>
                <a:latin typeface="Constantia" pitchFamily="18" charset="0"/>
              </a:rPr>
              <a:t>SEMAINE </a:t>
            </a:r>
          </a:p>
          <a:p>
            <a:pPr algn="ctr">
              <a:buNone/>
            </a:pPr>
            <a:r>
              <a:rPr lang="fr-FR" sz="9600" b="1" dirty="0" smtClean="0">
                <a:solidFill>
                  <a:srgbClr val="C00000"/>
                </a:solidFill>
                <a:latin typeface="Constantia" pitchFamily="18" charset="0"/>
              </a:rPr>
              <a:t>SAINTE</a:t>
            </a:r>
            <a:endParaRPr lang="fr-FR" sz="9600" b="1" dirty="0">
              <a:solidFill>
                <a:srgbClr val="C00000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072074"/>
            <a:ext cx="7772400" cy="69690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2910" y="5643578"/>
            <a:ext cx="7772400" cy="642942"/>
          </a:xfrm>
        </p:spPr>
        <p:txBody>
          <a:bodyPr>
            <a:noAutofit/>
          </a:bodyPr>
          <a:lstStyle/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pPr algn="ctr"/>
            <a:r>
              <a:rPr lang="fr-FR" sz="4400" b="1" dirty="0" smtClean="0">
                <a:solidFill>
                  <a:srgbClr val="00B050"/>
                </a:solidFill>
                <a:latin typeface="Constantia" pitchFamily="18" charset="0"/>
              </a:rPr>
              <a:t>Jésus acclamé</a:t>
            </a:r>
            <a:endParaRPr lang="fr-FR" sz="4400" b="1" dirty="0">
              <a:solidFill>
                <a:srgbClr val="00B050"/>
              </a:solidFill>
              <a:latin typeface="Constantia" pitchFamily="18" charset="0"/>
            </a:endParaRPr>
          </a:p>
        </p:txBody>
      </p:sp>
      <p:pic>
        <p:nvPicPr>
          <p:cNvPr id="4" name="Picture 2" descr="http://img77.xooimage.com/files/7/1/c/rameaux-pch-331a0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571479"/>
            <a:ext cx="6525368" cy="5017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500702"/>
            <a:ext cx="7772400" cy="1000132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solidFill>
                  <a:srgbClr val="C00000"/>
                </a:solidFill>
                <a:latin typeface="Constantia" pitchFamily="18" charset="0"/>
              </a:rPr>
              <a:t>Jeudi Saint </a:t>
            </a:r>
            <a:r>
              <a:rPr lang="fr-FR" sz="2800" b="1" dirty="0" smtClean="0">
                <a:latin typeface="Constantia" pitchFamily="18" charset="0"/>
              </a:rPr>
              <a:t>: le lavement des pieds </a:t>
            </a:r>
            <a:br>
              <a:rPr lang="fr-FR" sz="2800" b="1" dirty="0" smtClean="0">
                <a:latin typeface="Constantia" pitchFamily="18" charset="0"/>
              </a:rPr>
            </a:br>
            <a:r>
              <a:rPr lang="fr-FR" sz="2800" b="1" dirty="0" smtClean="0">
                <a:latin typeface="Constantia" pitchFamily="18" charset="0"/>
              </a:rPr>
              <a:t>et l’institution de l’Eucharistie</a:t>
            </a:r>
            <a:endParaRPr lang="fr-FR" sz="2800" b="1" dirty="0">
              <a:latin typeface="Constantia" pitchFamily="18" charset="0"/>
            </a:endParaRPr>
          </a:p>
        </p:txBody>
      </p:sp>
      <p:pic>
        <p:nvPicPr>
          <p:cNvPr id="5" name="Image 4" descr="http://abbohler02.b.a.f.unblog.fr/files/2012/05/Lavement-des-pieds-Christ-Ro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85728"/>
            <a:ext cx="6143668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solidFill>
                  <a:srgbClr val="C00000"/>
                </a:solidFill>
                <a:latin typeface="Constantia" pitchFamily="18" charset="0"/>
              </a:rPr>
              <a:t>Vendredi Saint </a:t>
            </a:r>
            <a:r>
              <a:rPr lang="fr-FR" sz="2800" b="1" dirty="0" smtClean="0">
                <a:latin typeface="Constantia" pitchFamily="18" charset="0"/>
              </a:rPr>
              <a:t>: Le Jardin des Oliviers</a:t>
            </a:r>
            <a:endParaRPr lang="fr-FR" sz="2800" b="1" dirty="0">
              <a:latin typeface="Constantia" pitchFamily="18" charset="0"/>
            </a:endParaRPr>
          </a:p>
        </p:txBody>
      </p:sp>
      <p:pic>
        <p:nvPicPr>
          <p:cNvPr id="4" name="Espace réservé du contenu 3" descr="http://i.supertoinette.com/u/38480/le_jardin_des_oliviers_en_israel_0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071546"/>
            <a:ext cx="6643733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500702"/>
            <a:ext cx="7772400" cy="928694"/>
          </a:xfrm>
        </p:spPr>
        <p:txBody>
          <a:bodyPr>
            <a:normAutofit fontScale="90000"/>
          </a:bodyPr>
          <a:lstStyle/>
          <a:p>
            <a:r>
              <a:rPr lang="fr-FR" sz="2800" b="1" dirty="0" smtClean="0">
                <a:solidFill>
                  <a:srgbClr val="C00000"/>
                </a:solidFill>
                <a:latin typeface="Constantia" pitchFamily="18" charset="0"/>
              </a:rPr>
              <a:t>Vendredi Saint </a:t>
            </a:r>
            <a:r>
              <a:rPr lang="fr-FR" sz="2800" b="1" dirty="0" smtClean="0">
                <a:latin typeface="Constantia" pitchFamily="18" charset="0"/>
              </a:rPr>
              <a:t>: le Chemin de Croix, </a:t>
            </a:r>
            <a:br>
              <a:rPr lang="fr-FR" sz="2800" b="1" dirty="0" smtClean="0">
                <a:latin typeface="Constantia" pitchFamily="18" charset="0"/>
              </a:rPr>
            </a:br>
            <a:r>
              <a:rPr lang="fr-FR" sz="2800" b="1" dirty="0" smtClean="0">
                <a:latin typeface="Constantia" pitchFamily="18" charset="0"/>
              </a:rPr>
              <a:t>Jésus tombe plusieurs fois</a:t>
            </a:r>
            <a:endParaRPr lang="fr-FR" sz="2800" dirty="0"/>
          </a:p>
        </p:txBody>
      </p:sp>
      <p:pic>
        <p:nvPicPr>
          <p:cNvPr id="17410" name="Picture 2" descr="http://lvdn.rosselcdn.net/sites/default/files/imagecache/vdn_photo_principale_article/articles/ophotos/20140417/1044215511_B972513060Z.1_20140417203559_000_GDQ2A752O.1-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930" y="571479"/>
            <a:ext cx="7774160" cy="47149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500702"/>
            <a:ext cx="7772400" cy="785818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C00000"/>
                </a:solidFill>
                <a:latin typeface="Constantia" pitchFamily="18" charset="0"/>
              </a:rPr>
              <a:t>Vendredi Saint </a:t>
            </a:r>
            <a:r>
              <a:rPr lang="fr-FR" sz="2800" b="1" dirty="0" smtClean="0">
                <a:latin typeface="Constantia" pitchFamily="18" charset="0"/>
              </a:rPr>
              <a:t>: la Crucifixion au Golgotha</a:t>
            </a:r>
            <a:endParaRPr lang="fr-FR" sz="2800" dirty="0"/>
          </a:p>
        </p:txBody>
      </p:sp>
      <p:pic>
        <p:nvPicPr>
          <p:cNvPr id="19458" name="Picture 2" descr="http://vendee.catholique.fr/media/une_chemin_croix__084511700_1102_030420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928670"/>
            <a:ext cx="7901039" cy="41584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C000"/>
                </a:solidFill>
                <a:latin typeface="Constantia" pitchFamily="18" charset="0"/>
              </a:rPr>
              <a:t>Samedi Saint : Vigile Pascale</a:t>
            </a:r>
            <a:endParaRPr lang="fr-FR" sz="2800" b="1" dirty="0">
              <a:solidFill>
                <a:srgbClr val="FFC000"/>
              </a:solidFill>
              <a:latin typeface="Constantia" pitchFamily="18" charset="0"/>
            </a:endParaRPr>
          </a:p>
        </p:txBody>
      </p:sp>
      <p:pic>
        <p:nvPicPr>
          <p:cNvPr id="20484" name="Picture 4" descr="http://www.steloi.com/IMG/jpg/temoignages-desarmeau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714488"/>
            <a:ext cx="6289573" cy="41782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7224" y="5500702"/>
            <a:ext cx="7072362" cy="571504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Dimanche : Pâques, Christ ressuscité</a:t>
            </a:r>
            <a:endParaRPr lang="fr-FR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23554" name="Picture 2" descr="Résultats de recherche d'images pour « vigile pascale »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3649" b="3649"/>
          <a:stretch>
            <a:fillRect/>
          </a:stretch>
        </p:blipFill>
        <p:spPr bwMode="auto">
          <a:xfrm>
            <a:off x="357158" y="357166"/>
            <a:ext cx="3334295" cy="2500721"/>
          </a:xfrm>
          <a:prstGeom prst="rect">
            <a:avLst/>
          </a:prstGeom>
          <a:noFill/>
        </p:spPr>
      </p:pic>
      <p:pic>
        <p:nvPicPr>
          <p:cNvPr id="23556" name="Picture 4" descr="http://idata.over-blog.com/1/16/53/60/Chemin-de-croix-Lourdes/O-X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1857364"/>
            <a:ext cx="4752975" cy="3171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http://idata.over-blog.com/3/33/78/32/Paques/Paques-2014/97799589cierge-pascal-jp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42852"/>
            <a:ext cx="5380690" cy="6528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52</Words>
  <Application>Microsoft Office PowerPoint</Application>
  <PresentationFormat>Affichage à l'écran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Semaine extra-ordinaire</vt:lpstr>
      <vt:lpstr> </vt:lpstr>
      <vt:lpstr>Jeudi Saint : le lavement des pieds  et l’institution de l’Eucharistie</vt:lpstr>
      <vt:lpstr>Vendredi Saint : Le Jardin des Oliviers</vt:lpstr>
      <vt:lpstr>Vendredi Saint : le Chemin de Croix,  Jésus tombe plusieurs fois</vt:lpstr>
      <vt:lpstr>Vendredi Saint : la Crucifixion au Golgotha</vt:lpstr>
      <vt:lpstr>Samedi Saint : Vigile Pascale</vt:lpstr>
      <vt:lpstr>Dimanche : Pâques, Christ ressuscité</vt:lpstr>
      <vt:lpstr>Diapositive 9</vt:lpstr>
    </vt:vector>
  </TitlesOfParts>
  <Company>e3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Voyage d’étude des BTS</dc:title>
  <dc:creator>sonia.moinard</dc:creator>
  <cp:lastModifiedBy>***</cp:lastModifiedBy>
  <cp:revision>28</cp:revision>
  <dcterms:created xsi:type="dcterms:W3CDTF">2013-05-14T15:10:57Z</dcterms:created>
  <dcterms:modified xsi:type="dcterms:W3CDTF">2016-03-12T08:29:29Z</dcterms:modified>
</cp:coreProperties>
</file>